
<file path=[Content_Types].xml><?xml version="1.0" encoding="utf-8"?>
<Types xmlns="http://schemas.openxmlformats.org/package/2006/content-types">
  <Override PartName="/ppt/slideMasters/slideMaster3.xml" ContentType="application/vnd.openxmlformats-officedocument.presentationml.slideMaster+xml"/>
  <Override PartName="/ppt/slideLayouts/slideLayout39.xml" ContentType="application/vnd.openxmlformats-officedocument.presentationml.slideLayout+xml"/>
  <Override PartName="/ppt/theme/theme5.xml" ContentType="application/vnd.openxmlformats-officedocument.theme+xml"/>
  <Override PartName="/ppt/slideLayouts/slideLayout57.xml" ContentType="application/vnd.openxmlformats-officedocument.presentationml.slideLayout+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slideLayouts/slideLayout46.xml" ContentType="application/vnd.openxmlformats-officedocument.presentationml.slideLayout+xml"/>
  <Override PartName="/ppt/slideLayouts/slideLayout64.xml" ContentType="application/vnd.openxmlformats-officedocument.presentationml.slideLayout+xml"/>
  <Override PartName="/ppt/tags/tag4.xml" ContentType="application/vnd.openxmlformats-officedocument.presentationml.tags+xml"/>
  <Override PartName="/ppt/theme/theme1.xml" ContentType="application/vnd.openxmlformats-officedocument.theme+xml"/>
  <Override PartName="/ppt/slideLayouts/slideLayout2.xml" ContentType="application/vnd.openxmlformats-officedocument.presentationml.slideLayout+xml"/>
  <Override PartName="/ppt/slideLayouts/slideLayout35.xml" ContentType="application/vnd.openxmlformats-officedocument.presentationml.slideLayout+xml"/>
  <Override PartName="/ppt/slideLayouts/slideLayout53.xml" ContentType="application/vnd.openxmlformats-officedocument.presentationml.slideLayout+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4.xml" ContentType="application/vnd.openxmlformats-officedocument.presentationml.slideLayout+xml"/>
  <Override PartName="/ppt/slideLayouts/slideLayout42.xml" ContentType="application/vnd.openxmlformats-officedocument.presentationml.slideLayout+xml"/>
  <Override PartName="/ppt/slideLayouts/slideLayout60.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slideLayouts/slideLayout40.xml" ContentType="application/vnd.openxmlformats-officedocument.presentationml.slideLayout+xml"/>
  <Override PartName="/ppt/slideMasters/slideMaster6.xml" ContentType="application/vnd.openxmlformats-officedocument.presentationml.slideMaster+xml"/>
  <Override PartName="/ppt/slideMasters/slideMaster4.xml" ContentType="application/vnd.openxmlformats-officedocument.presentationml.slideMaster+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theme/theme6.xml" ContentType="application/vnd.openxmlformats-officedocument.theme+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slideLayouts/slideLayout38.xml" ContentType="application/vnd.openxmlformats-officedocument.presentationml.slideLayout+xml"/>
  <Override PartName="/ppt/theme/theme4.xml" ContentType="application/vnd.openxmlformats-officedocument.theme+xml"/>
  <Override PartName="/ppt/slideLayouts/slideLayout49.xml" ContentType="application/vnd.openxmlformats-officedocument.presentationml.slideLayout+xml"/>
  <Override PartName="/ppt/slideLayouts/slideLayout58.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36.xml" ContentType="application/vnd.openxmlformats-officedocument.presentationml.slideLayout+xml"/>
  <Override PartName="/ppt/slideLayouts/slideLayout45.xml" ContentType="application/vnd.openxmlformats-officedocument.presentationml.slideLayout+xml"/>
  <Override PartName="/ppt/slideLayouts/slideLayout47.xml" ContentType="application/vnd.openxmlformats-officedocument.presentationml.slideLayout+xml"/>
  <Override PartName="/ppt/slideLayouts/slideLayout56.xml" ContentType="application/vnd.openxmlformats-officedocument.presentationml.slideLayout+xml"/>
  <Override PartName="/ppt/slideLayouts/slideLayout65.xml" ContentType="application/vnd.openxmlformats-officedocument.presentationml.slideLayout+xml"/>
  <Override PartName="/ppt/tags/tag5.xml" ContentType="application/vnd.openxmlformats-officedocument.presentationml.tags+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slideLayouts/slideLayout34.xml" ContentType="application/vnd.openxmlformats-officedocument.presentationml.slideLayout+xml"/>
  <Override PartName="/ppt/slideLayouts/slideLayout43.xml" ContentType="application/vnd.openxmlformats-officedocument.presentationml.slideLayout+xml"/>
  <Override PartName="/ppt/slideLayouts/slideLayout54.xml" ContentType="application/vnd.openxmlformats-officedocument.presentationml.slideLayout+xml"/>
  <Override PartName="/ppt/slideLayouts/slideLayout63.xml" ContentType="application/vnd.openxmlformats-officedocument.presentationml.slideLayout+xml"/>
  <Override PartName="/ppt/tags/tag3.xml" ContentType="application/vnd.openxmlformats-officedocument.presentationml.tags+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ppt/slideLayouts/slideLayout41.xml" ContentType="application/vnd.openxmlformats-officedocument.presentationml.slideLayout+xml"/>
  <Override PartName="/ppt/slideLayouts/slideLayout52.xml" ContentType="application/vnd.openxmlformats-officedocument.presentationml.slideLayout+xml"/>
  <Override PartName="/ppt/slideLayouts/slideLayout61.xml" ContentType="application/vnd.openxmlformats-officedocument.presentationml.slideLayout+xml"/>
  <Override PartName="/ppt/tags/tag1.xml" ContentType="application/vnd.openxmlformats-officedocument.presentationml.tags+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50.xml" ContentType="application/vnd.openxmlformats-officedocument.presentationml.slideLayout+xml"/>
  <Override PartName="/ppt/slideLayouts/slideLayout10.xml" ContentType="application/vnd.openxmlformats-officedocument.presentationml.slideLayout+xml"/>
  <Override PartName="/ppt/slideMasters/slideMaster5.xml" ContentType="application/vnd.openxmlformats-officedocument.presentationml.slideMaster+xml"/>
  <Override PartName="/ppt/slides/slide8.xml" ContentType="application/vnd.openxmlformats-officedocument.presentationml.slide+xml"/>
  <Override PartName="/ppt/slideLayouts/slideLayout59.xml" ContentType="application/vnd.openxmlformats-officedocument.presentationml.slideLayout+xml"/>
  <Override PartName="/ppt/theme/theme7.xml" ContentType="application/vnd.openxmlformats-officedocument.them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Layouts/slideLayout48.xml" ContentType="application/vnd.openxmlformats-officedocument.presentationml.slideLayout+xml"/>
  <Override PartName="/ppt/slideLayouts/slideLayout66.xml" ContentType="application/vnd.openxmlformats-officedocument.presentationml.slideLayout+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Layouts/slideLayout55.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44.xml" ContentType="application/vnd.openxmlformats-officedocument.presentationml.slideLayout+xml"/>
  <Override PartName="/ppt/slideLayouts/slideLayout62.xml" ContentType="application/vnd.openxmlformats-officedocument.presentationml.slideLayout+xml"/>
  <Override PartName="/ppt/tags/tag2.xml" ContentType="application/vnd.openxmlformats-officedocument.presentationml.tags+xml"/>
  <Default Extension="rels" ContentType="application/vnd.openxmlformats-package.relationships+xml"/>
  <Override PartName="/ppt/slideLayouts/slideLayout22.xml" ContentType="application/vnd.openxmlformats-officedocument.presentationml.slideLayout+xml"/>
  <Override PartName="/ppt/slideLayouts/slideLayout33.xml" ContentType="application/vnd.openxmlformats-officedocument.presentationml.slideLayout+xml"/>
  <Override PartName="/ppt/slideLayouts/slideLayout51.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 id="2147483684" r:id="rId3"/>
    <p:sldMasterId id="2147483696" r:id="rId4"/>
    <p:sldMasterId id="2147483708" r:id="rId5"/>
    <p:sldMasterId id="2147483720" r:id="rId6"/>
  </p:sldMasterIdLst>
  <p:notesMasterIdLst>
    <p:notesMasterId r:id="rId28"/>
  </p:notesMasterIdLst>
  <p:sldIdLst>
    <p:sldId id="300" r:id="rId7"/>
    <p:sldId id="263" r:id="rId8"/>
    <p:sldId id="264" r:id="rId9"/>
    <p:sldId id="266" r:id="rId10"/>
    <p:sldId id="267" r:id="rId11"/>
    <p:sldId id="268" r:id="rId12"/>
    <p:sldId id="286" r:id="rId13"/>
    <p:sldId id="269" r:id="rId14"/>
    <p:sldId id="287" r:id="rId15"/>
    <p:sldId id="288" r:id="rId16"/>
    <p:sldId id="289" r:id="rId17"/>
    <p:sldId id="290" r:id="rId18"/>
    <p:sldId id="291" r:id="rId19"/>
    <p:sldId id="292" r:id="rId20"/>
    <p:sldId id="293" r:id="rId21"/>
    <p:sldId id="295" r:id="rId22"/>
    <p:sldId id="296" r:id="rId23"/>
    <p:sldId id="297" r:id="rId24"/>
    <p:sldId id="298" r:id="rId25"/>
    <p:sldId id="299" r:id="rId26"/>
    <p:sldId id="301" r:id="rId27"/>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Comic Sans MS" pitchFamily="66" charset="0"/>
        <a:ea typeface="+mn-ea"/>
        <a:cs typeface="Arial" charset="0"/>
      </a:defRPr>
    </a:lvl1pPr>
    <a:lvl2pPr marL="457200" algn="l" rtl="0" fontAlgn="base">
      <a:spcBef>
        <a:spcPct val="0"/>
      </a:spcBef>
      <a:spcAft>
        <a:spcPct val="0"/>
      </a:spcAft>
      <a:defRPr kern="1200">
        <a:solidFill>
          <a:schemeClr val="tx1"/>
        </a:solidFill>
        <a:latin typeface="Comic Sans MS" pitchFamily="66" charset="0"/>
        <a:ea typeface="+mn-ea"/>
        <a:cs typeface="Arial" charset="0"/>
      </a:defRPr>
    </a:lvl2pPr>
    <a:lvl3pPr marL="914400" algn="l" rtl="0" fontAlgn="base">
      <a:spcBef>
        <a:spcPct val="0"/>
      </a:spcBef>
      <a:spcAft>
        <a:spcPct val="0"/>
      </a:spcAft>
      <a:defRPr kern="1200">
        <a:solidFill>
          <a:schemeClr val="tx1"/>
        </a:solidFill>
        <a:latin typeface="Comic Sans MS" pitchFamily="66" charset="0"/>
        <a:ea typeface="+mn-ea"/>
        <a:cs typeface="Arial" charset="0"/>
      </a:defRPr>
    </a:lvl3pPr>
    <a:lvl4pPr marL="1371600" algn="l" rtl="0" fontAlgn="base">
      <a:spcBef>
        <a:spcPct val="0"/>
      </a:spcBef>
      <a:spcAft>
        <a:spcPct val="0"/>
      </a:spcAft>
      <a:defRPr kern="1200">
        <a:solidFill>
          <a:schemeClr val="tx1"/>
        </a:solidFill>
        <a:latin typeface="Comic Sans MS" pitchFamily="66" charset="0"/>
        <a:ea typeface="+mn-ea"/>
        <a:cs typeface="Arial" charset="0"/>
      </a:defRPr>
    </a:lvl4pPr>
    <a:lvl5pPr marL="1828800" algn="l" rtl="0" fontAlgn="base">
      <a:spcBef>
        <a:spcPct val="0"/>
      </a:spcBef>
      <a:spcAft>
        <a:spcPct val="0"/>
      </a:spcAft>
      <a:defRPr kern="1200">
        <a:solidFill>
          <a:schemeClr val="tx1"/>
        </a:solidFill>
        <a:latin typeface="Comic Sans MS" pitchFamily="66" charset="0"/>
        <a:ea typeface="+mn-ea"/>
        <a:cs typeface="Arial" charset="0"/>
      </a:defRPr>
    </a:lvl5pPr>
    <a:lvl6pPr marL="2286000" algn="l" defTabSz="914400" rtl="0" eaLnBrk="1" latinLnBrk="0" hangingPunct="1">
      <a:defRPr kern="1200">
        <a:solidFill>
          <a:schemeClr val="tx1"/>
        </a:solidFill>
        <a:latin typeface="Comic Sans MS" pitchFamily="66" charset="0"/>
        <a:ea typeface="+mn-ea"/>
        <a:cs typeface="Arial" charset="0"/>
      </a:defRPr>
    </a:lvl6pPr>
    <a:lvl7pPr marL="2743200" algn="l" defTabSz="914400" rtl="0" eaLnBrk="1" latinLnBrk="0" hangingPunct="1">
      <a:defRPr kern="1200">
        <a:solidFill>
          <a:schemeClr val="tx1"/>
        </a:solidFill>
        <a:latin typeface="Comic Sans MS" pitchFamily="66" charset="0"/>
        <a:ea typeface="+mn-ea"/>
        <a:cs typeface="Arial" charset="0"/>
      </a:defRPr>
    </a:lvl7pPr>
    <a:lvl8pPr marL="3200400" algn="l" defTabSz="914400" rtl="0" eaLnBrk="1" latinLnBrk="0" hangingPunct="1">
      <a:defRPr kern="1200">
        <a:solidFill>
          <a:schemeClr val="tx1"/>
        </a:solidFill>
        <a:latin typeface="Comic Sans MS" pitchFamily="66" charset="0"/>
        <a:ea typeface="+mn-ea"/>
        <a:cs typeface="Arial" charset="0"/>
      </a:defRPr>
    </a:lvl8pPr>
    <a:lvl9pPr marL="3657600" algn="l" defTabSz="914400" rtl="0" eaLnBrk="1" latinLnBrk="0" hangingPunct="1">
      <a:defRPr kern="1200">
        <a:solidFill>
          <a:schemeClr val="tx1"/>
        </a:solidFill>
        <a:latin typeface="Comic Sans MS" pitchFamily="66"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3717" autoAdjust="0"/>
  </p:normalViewPr>
  <p:slideViewPr>
    <p:cSldViewPr>
      <p:cViewPr varScale="1">
        <p:scale>
          <a:sx n="68" d="100"/>
          <a:sy n="68" d="100"/>
        </p:scale>
        <p:origin x="-1446" y="-102"/>
      </p:cViewPr>
      <p:guideLst>
        <p:guide orient="horz" pos="2160"/>
        <p:guide pos="2880"/>
      </p:guideLst>
    </p:cSldViewPr>
  </p:slideViewPr>
  <p:notesTextViewPr>
    <p:cViewPr>
      <p:scale>
        <a:sx n="1" d="1"/>
        <a:sy n="1" d="1"/>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 Type="http://schemas.openxmlformats.org/officeDocument/2006/relationships/slideMaster" Target="slideMasters/slideMaster3.xml"/><Relationship Id="rId21" Type="http://schemas.openxmlformats.org/officeDocument/2006/relationships/slide" Target="slides/slide15.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2" Type="http://schemas.openxmlformats.org/officeDocument/2006/relationships/slideMaster" Target="slideMasters/slideMaster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tableStyles" Target="tableStyles.xml"/><Relationship Id="rId5" Type="http://schemas.openxmlformats.org/officeDocument/2006/relationships/slideMaster" Target="slideMasters/slideMaster5.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notesMaster" Target="notesMasters/notesMaster1.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theme" Target="theme/theme1.xml"/><Relationship Id="rId4" Type="http://schemas.openxmlformats.org/officeDocument/2006/relationships/slideMaster" Target="slideMasters/slideMaster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11DDE38F-2D61-4C58-8411-E7385A675C7A}" type="datetimeFigureOut">
              <a:rPr lang="ru-RU"/>
              <a:pPr>
                <a:defRPr/>
              </a:pPr>
              <a:t>24.01.2022</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ru-RU" noProof="0"/>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endParaRPr lang="ru-RU" noProof="0"/>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861DA7F9-CBCA-492A-BE90-21E93E6967D6}" type="slidenum">
              <a:rPr lang="ru-RU"/>
              <a:pPr>
                <a:defRPr/>
              </a:pPr>
              <a:t>‹#›</a:t>
            </a:fld>
            <a:endParaRPr lang="ru-RU"/>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Образ слайда 1"/>
          <p:cNvSpPr>
            <a:spLocks noGrp="1" noRot="1" noChangeAspect="1" noTextEdit="1"/>
          </p:cNvSpPr>
          <p:nvPr>
            <p:ph type="sldImg"/>
          </p:nvPr>
        </p:nvSpPr>
        <p:spPr bwMode="auto">
          <a:noFill/>
          <a:ln>
            <a:solidFill>
              <a:srgbClr val="000000"/>
            </a:solidFill>
            <a:miter lim="800000"/>
            <a:headEnd/>
            <a:tailEnd/>
          </a:ln>
        </p:spPr>
      </p:sp>
      <p:sp>
        <p:nvSpPr>
          <p:cNvPr id="97283" name="Заметки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ru-RU" altLang="ru-RU" smtClean="0"/>
          </a:p>
        </p:txBody>
      </p:sp>
      <p:sp>
        <p:nvSpPr>
          <p:cNvPr id="97284" name="Номер слайда 3"/>
          <p:cNvSpPr>
            <a:spLocks noGrp="1"/>
          </p:cNvSpPr>
          <p:nvPr>
            <p:ph type="sldNum" sz="quarter" idx="5"/>
          </p:nvPr>
        </p:nvSpPr>
        <p:spPr bwMode="auto">
          <a:extLst>
            <a:ext uri="{909E8E84-426E-40DD-AFC4-6F175D3DCCD1}"/>
            <a:ext uri="{91240B29-F687-4F45-9708-019B960494DF}"/>
          </a:extLst>
        </p:spPr>
        <p:txBody>
          <a:bodyPr wrap="square" numCol="1" anchorCtr="0" compatLnSpc="1">
            <a:prstTxWarp prst="textNoShape">
              <a:avLst/>
            </a:prstTxWarp>
          </a:bodyPr>
          <a:lstStyle>
            <a:lvl1pPr>
              <a:defRPr>
                <a:solidFill>
                  <a:schemeClr val="tx1"/>
                </a:solidFill>
                <a:latin typeface="Comic Sans MS" pitchFamily="66" charset="0"/>
              </a:defRPr>
            </a:lvl1pPr>
            <a:lvl2pPr marL="742950" indent="-285750">
              <a:defRPr>
                <a:solidFill>
                  <a:schemeClr val="tx1"/>
                </a:solidFill>
                <a:latin typeface="Comic Sans MS" pitchFamily="66" charset="0"/>
              </a:defRPr>
            </a:lvl2pPr>
            <a:lvl3pPr marL="1143000" indent="-228600">
              <a:defRPr>
                <a:solidFill>
                  <a:schemeClr val="tx1"/>
                </a:solidFill>
                <a:latin typeface="Comic Sans MS" pitchFamily="66" charset="0"/>
              </a:defRPr>
            </a:lvl3pPr>
            <a:lvl4pPr marL="1600200" indent="-228600">
              <a:defRPr>
                <a:solidFill>
                  <a:schemeClr val="tx1"/>
                </a:solidFill>
                <a:latin typeface="Comic Sans MS" pitchFamily="66" charset="0"/>
              </a:defRPr>
            </a:lvl4pPr>
            <a:lvl5pPr marL="2057400" indent="-228600">
              <a:defRPr>
                <a:solidFill>
                  <a:schemeClr val="tx1"/>
                </a:solidFill>
                <a:latin typeface="Comic Sans MS" pitchFamily="66" charset="0"/>
              </a:defRPr>
            </a:lvl5pPr>
            <a:lvl6pPr marL="2514600" indent="-228600" fontAlgn="base">
              <a:spcBef>
                <a:spcPct val="0"/>
              </a:spcBef>
              <a:spcAft>
                <a:spcPct val="0"/>
              </a:spcAft>
              <a:defRPr>
                <a:solidFill>
                  <a:schemeClr val="tx1"/>
                </a:solidFill>
                <a:latin typeface="Comic Sans MS" pitchFamily="66" charset="0"/>
              </a:defRPr>
            </a:lvl6pPr>
            <a:lvl7pPr marL="2971800" indent="-228600" fontAlgn="base">
              <a:spcBef>
                <a:spcPct val="0"/>
              </a:spcBef>
              <a:spcAft>
                <a:spcPct val="0"/>
              </a:spcAft>
              <a:defRPr>
                <a:solidFill>
                  <a:schemeClr val="tx1"/>
                </a:solidFill>
                <a:latin typeface="Comic Sans MS" pitchFamily="66" charset="0"/>
              </a:defRPr>
            </a:lvl7pPr>
            <a:lvl8pPr marL="3429000" indent="-228600" fontAlgn="base">
              <a:spcBef>
                <a:spcPct val="0"/>
              </a:spcBef>
              <a:spcAft>
                <a:spcPct val="0"/>
              </a:spcAft>
              <a:defRPr>
                <a:solidFill>
                  <a:schemeClr val="tx1"/>
                </a:solidFill>
                <a:latin typeface="Comic Sans MS" pitchFamily="66" charset="0"/>
              </a:defRPr>
            </a:lvl8pPr>
            <a:lvl9pPr marL="3886200" indent="-228600" fontAlgn="base">
              <a:spcBef>
                <a:spcPct val="0"/>
              </a:spcBef>
              <a:spcAft>
                <a:spcPct val="0"/>
              </a:spcAft>
              <a:defRPr>
                <a:solidFill>
                  <a:schemeClr val="tx1"/>
                </a:solidFill>
                <a:latin typeface="Comic Sans MS" pitchFamily="66" charset="0"/>
              </a:defRPr>
            </a:lvl9pPr>
          </a:lstStyle>
          <a:p>
            <a:pPr fontAlgn="base">
              <a:spcBef>
                <a:spcPct val="0"/>
              </a:spcBef>
              <a:spcAft>
                <a:spcPct val="0"/>
              </a:spcAft>
              <a:defRPr/>
            </a:pPr>
            <a:fld id="{90BCBF77-E403-40CC-828A-B17551EF7996}" type="slidenum">
              <a:rPr lang="ru-RU" altLang="ru-RU" smtClean="0">
                <a:latin typeface="Calibri" pitchFamily="34" charset="0"/>
              </a:rPr>
              <a:pPr fontAlgn="base">
                <a:spcBef>
                  <a:spcPct val="0"/>
                </a:spcBef>
                <a:spcAft>
                  <a:spcPct val="0"/>
                </a:spcAft>
                <a:defRPr/>
              </a:pPr>
              <a:t>11</a:t>
            </a:fld>
            <a:endParaRPr lang="ru-RU" altLang="ru-RU" smtClean="0">
              <a:latin typeface="Calibri"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4" name="Freeform 2"/>
          <p:cNvSpPr>
            <a:spLocks/>
          </p:cNvSpPr>
          <p:nvPr/>
        </p:nvSpPr>
        <p:spPr bwMode="blackWhite">
          <a:xfrm>
            <a:off x="20638" y="12700"/>
            <a:ext cx="8896350" cy="6780213"/>
          </a:xfrm>
          <a:custGeom>
            <a:avLst/>
            <a:gdLst>
              <a:gd name="T0" fmla="*/ 2147483647 w 3985"/>
              <a:gd name="T1" fmla="*/ 0 h 3619"/>
              <a:gd name="T2" fmla="*/ 0 w 3985"/>
              <a:gd name="T3" fmla="*/ 2147483647 h 3619"/>
              <a:gd name="T4" fmla="*/ 2147483647 w 3985"/>
              <a:gd name="T5" fmla="*/ 2147483647 h 3619"/>
              <a:gd name="T6" fmla="*/ 2147483647 w 3985"/>
              <a:gd name="T7" fmla="*/ 2147483647 h 3619"/>
              <a:gd name="T8" fmla="*/ 2147483647 w 3985"/>
              <a:gd name="T9" fmla="*/ 0 h 3619"/>
              <a:gd name="T10" fmla="*/ 2147483647 w 3985"/>
              <a:gd name="T11" fmla="*/ 0 h 361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985" h="3619">
                <a:moveTo>
                  <a:pt x="2822" y="0"/>
                </a:moveTo>
                <a:lnTo>
                  <a:pt x="0" y="975"/>
                </a:lnTo>
                <a:lnTo>
                  <a:pt x="2169" y="3619"/>
                </a:lnTo>
                <a:lnTo>
                  <a:pt x="3985" y="1125"/>
                </a:lnTo>
                <a:lnTo>
                  <a:pt x="2822" y="0"/>
                </a:lnTo>
                <a:close/>
              </a:path>
            </a:pathLst>
          </a:custGeom>
          <a:solidFill>
            <a:schemeClr val="accent1"/>
          </a:solidFill>
          <a:ln w="9525">
            <a:noFill/>
            <a:round/>
            <a:headEnd/>
            <a:tailEnd/>
          </a:ln>
        </p:spPr>
        <p:txBody>
          <a:bodyPr/>
          <a:lstStyle/>
          <a:p>
            <a:pPr>
              <a:defRPr/>
            </a:pPr>
            <a:endParaRPr lang="ru-RU"/>
          </a:p>
        </p:txBody>
      </p:sp>
      <p:grpSp>
        <p:nvGrpSpPr>
          <p:cNvPr id="5" name="Group 8"/>
          <p:cNvGrpSpPr>
            <a:grpSpLocks/>
          </p:cNvGrpSpPr>
          <p:nvPr/>
        </p:nvGrpSpPr>
        <p:grpSpPr bwMode="auto">
          <a:xfrm>
            <a:off x="195263" y="234950"/>
            <a:ext cx="3787775" cy="1778000"/>
            <a:chOff x="123" y="148"/>
            <a:chExt cx="2386" cy="1120"/>
          </a:xfrm>
        </p:grpSpPr>
        <p:sp>
          <p:nvSpPr>
            <p:cNvPr id="6" name="Freeform 9"/>
            <p:cNvSpPr>
              <a:spLocks/>
            </p:cNvSpPr>
            <p:nvPr userDrawn="1"/>
          </p:nvSpPr>
          <p:spPr bwMode="auto">
            <a:xfrm>
              <a:off x="177" y="177"/>
              <a:ext cx="2250" cy="1017"/>
            </a:xfrm>
            <a:custGeom>
              <a:avLst/>
              <a:gdLst>
                <a:gd name="T0" fmla="*/ 18068 w 794"/>
                <a:gd name="T1" fmla="*/ 5854 h 414"/>
                <a:gd name="T2" fmla="*/ 16158 w 794"/>
                <a:gd name="T3" fmla="*/ 4714 h 414"/>
                <a:gd name="T4" fmla="*/ 12656 w 794"/>
                <a:gd name="T5" fmla="*/ 3115 h 414"/>
                <a:gd name="T6" fmla="*/ 1615 w 794"/>
                <a:gd name="T7" fmla="*/ 0 h 414"/>
                <a:gd name="T8" fmla="*/ 521 w 794"/>
                <a:gd name="T9" fmla="*/ 295 h 414"/>
                <a:gd name="T10" fmla="*/ 0 w 794"/>
                <a:gd name="T11" fmla="*/ 1231 h 414"/>
                <a:gd name="T12" fmla="*/ 635 w 794"/>
                <a:gd name="T13" fmla="*/ 2299 h 414"/>
                <a:gd name="T14" fmla="*/ 12970 w 794"/>
                <a:gd name="T15" fmla="*/ 6065 h 414"/>
                <a:gd name="T16" fmla="*/ 15673 w 794"/>
                <a:gd name="T17" fmla="*/ 5824 h 414"/>
                <a:gd name="T18" fmla="*/ 17858 w 794"/>
                <a:gd name="T19" fmla="*/ 6136 h 414"/>
                <a:gd name="T20" fmla="*/ 18068 w 794"/>
                <a:gd name="T21" fmla="*/ 5854 h 414"/>
                <a:gd name="T22" fmla="*/ 18068 w 794"/>
                <a:gd name="T23" fmla="*/ 5854 h 41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794" h="414">
                  <a:moveTo>
                    <a:pt x="794" y="395"/>
                  </a:moveTo>
                  <a:lnTo>
                    <a:pt x="710" y="318"/>
                  </a:lnTo>
                  <a:lnTo>
                    <a:pt x="556" y="210"/>
                  </a:lnTo>
                  <a:lnTo>
                    <a:pt x="71" y="0"/>
                  </a:lnTo>
                  <a:lnTo>
                    <a:pt x="23" y="20"/>
                  </a:lnTo>
                  <a:lnTo>
                    <a:pt x="0" y="83"/>
                  </a:lnTo>
                  <a:lnTo>
                    <a:pt x="28" y="155"/>
                  </a:lnTo>
                  <a:lnTo>
                    <a:pt x="570" y="409"/>
                  </a:lnTo>
                  <a:lnTo>
                    <a:pt x="689" y="393"/>
                  </a:lnTo>
                  <a:lnTo>
                    <a:pt x="785" y="414"/>
                  </a:lnTo>
                  <a:lnTo>
                    <a:pt x="794" y="395"/>
                  </a:lnTo>
                  <a:close/>
                </a:path>
              </a:pathLst>
            </a:custGeom>
            <a:solidFill>
              <a:srgbClr val="F8F8F8"/>
            </a:solidFill>
            <a:ln w="9525">
              <a:noFill/>
              <a:round/>
              <a:headEnd/>
              <a:tailEnd/>
            </a:ln>
          </p:spPr>
          <p:txBody>
            <a:bodyPr/>
            <a:lstStyle/>
            <a:p>
              <a:pPr>
                <a:defRPr/>
              </a:pPr>
              <a:endParaRPr lang="ru-RU"/>
            </a:p>
          </p:txBody>
        </p:sp>
        <p:sp>
          <p:nvSpPr>
            <p:cNvPr id="7" name="Freeform 10"/>
            <p:cNvSpPr>
              <a:spLocks/>
            </p:cNvSpPr>
            <p:nvPr userDrawn="1"/>
          </p:nvSpPr>
          <p:spPr bwMode="auto">
            <a:xfrm>
              <a:off x="166" y="261"/>
              <a:ext cx="2244" cy="1007"/>
            </a:xfrm>
            <a:custGeom>
              <a:avLst/>
              <a:gdLst>
                <a:gd name="T0" fmla="*/ 388 w 1586"/>
                <a:gd name="T1" fmla="*/ 0 h 821"/>
                <a:gd name="T2" fmla="*/ 3769 w 1586"/>
                <a:gd name="T3" fmla="*/ 958 h 821"/>
                <a:gd name="T4" fmla="*/ 4044 w 1586"/>
                <a:gd name="T5" fmla="*/ 1177 h 821"/>
                <a:gd name="T6" fmla="*/ 4492 w 1586"/>
                <a:gd name="T7" fmla="*/ 1461 h 821"/>
                <a:gd name="T8" fmla="*/ 4433 w 1586"/>
                <a:gd name="T9" fmla="*/ 1515 h 821"/>
                <a:gd name="T10" fmla="*/ 3823 w 1586"/>
                <a:gd name="T11" fmla="*/ 1452 h 821"/>
                <a:gd name="T12" fmla="*/ 3243 w 1586"/>
                <a:gd name="T13" fmla="*/ 1496 h 821"/>
                <a:gd name="T14" fmla="*/ 117 w 1586"/>
                <a:gd name="T15" fmla="*/ 551 h 821"/>
                <a:gd name="T16" fmla="*/ 0 w 1586"/>
                <a:gd name="T17" fmla="*/ 277 h 821"/>
                <a:gd name="T18" fmla="*/ 130 w 1586"/>
                <a:gd name="T19" fmla="*/ 59 h 821"/>
                <a:gd name="T20" fmla="*/ 388 w 1586"/>
                <a:gd name="T21" fmla="*/ 0 h 821"/>
                <a:gd name="T22" fmla="*/ 388 w 1586"/>
                <a:gd name="T23" fmla="*/ 0 h 82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586" h="821">
                  <a:moveTo>
                    <a:pt x="137" y="0"/>
                  </a:moveTo>
                  <a:lnTo>
                    <a:pt x="1331" y="519"/>
                  </a:lnTo>
                  <a:lnTo>
                    <a:pt x="1428" y="638"/>
                  </a:lnTo>
                  <a:lnTo>
                    <a:pt x="1586" y="792"/>
                  </a:lnTo>
                  <a:lnTo>
                    <a:pt x="1565" y="821"/>
                  </a:lnTo>
                  <a:lnTo>
                    <a:pt x="1350" y="787"/>
                  </a:lnTo>
                  <a:lnTo>
                    <a:pt x="1145" y="811"/>
                  </a:lnTo>
                  <a:lnTo>
                    <a:pt x="42" y="298"/>
                  </a:lnTo>
                  <a:lnTo>
                    <a:pt x="0" y="150"/>
                  </a:lnTo>
                  <a:lnTo>
                    <a:pt x="46" y="32"/>
                  </a:lnTo>
                  <a:lnTo>
                    <a:pt x="137" y="0"/>
                  </a:lnTo>
                  <a:close/>
                </a:path>
              </a:pathLst>
            </a:custGeom>
            <a:solidFill>
              <a:schemeClr val="tx2"/>
            </a:solidFill>
            <a:ln w="9525">
              <a:noFill/>
              <a:round/>
              <a:headEnd/>
              <a:tailEnd/>
            </a:ln>
          </p:spPr>
          <p:txBody>
            <a:bodyPr/>
            <a:lstStyle/>
            <a:p>
              <a:pPr>
                <a:defRPr/>
              </a:pPr>
              <a:endParaRPr lang="ru-RU"/>
            </a:p>
          </p:txBody>
        </p:sp>
        <p:sp>
          <p:nvSpPr>
            <p:cNvPr id="8" name="Freeform 11"/>
            <p:cNvSpPr>
              <a:spLocks/>
            </p:cNvSpPr>
            <p:nvPr userDrawn="1"/>
          </p:nvSpPr>
          <p:spPr bwMode="auto">
            <a:xfrm>
              <a:off x="474" y="344"/>
              <a:ext cx="1488" cy="919"/>
            </a:xfrm>
            <a:custGeom>
              <a:avLst/>
              <a:gdLst>
                <a:gd name="T0" fmla="*/ 0 w 1049"/>
                <a:gd name="T1" fmla="*/ 605 h 747"/>
                <a:gd name="T2" fmla="*/ 2631 w 1049"/>
                <a:gd name="T3" fmla="*/ 1391 h 747"/>
                <a:gd name="T4" fmla="*/ 2680 w 1049"/>
                <a:gd name="T5" fmla="*/ 994 h 747"/>
                <a:gd name="T6" fmla="*/ 2994 w 1049"/>
                <a:gd name="T7" fmla="*/ 786 h 747"/>
                <a:gd name="T8" fmla="*/ 223 w 1049"/>
                <a:gd name="T9" fmla="*/ 0 h 747"/>
                <a:gd name="T10" fmla="*/ 0 w 1049"/>
                <a:gd name="T11" fmla="*/ 236 h 747"/>
                <a:gd name="T12" fmla="*/ 0 w 1049"/>
                <a:gd name="T13" fmla="*/ 605 h 747"/>
                <a:gd name="T14" fmla="*/ 0 w 1049"/>
                <a:gd name="T15" fmla="*/ 605 h 747"/>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049" h="747">
                  <a:moveTo>
                    <a:pt x="0" y="325"/>
                  </a:moveTo>
                  <a:lnTo>
                    <a:pt x="922" y="747"/>
                  </a:lnTo>
                  <a:lnTo>
                    <a:pt x="939" y="534"/>
                  </a:lnTo>
                  <a:lnTo>
                    <a:pt x="1049" y="422"/>
                  </a:lnTo>
                  <a:lnTo>
                    <a:pt x="78" y="0"/>
                  </a:lnTo>
                  <a:lnTo>
                    <a:pt x="0" y="127"/>
                  </a:lnTo>
                  <a:lnTo>
                    <a:pt x="0" y="325"/>
                  </a:lnTo>
                  <a:close/>
                </a:path>
              </a:pathLst>
            </a:custGeom>
            <a:solidFill>
              <a:schemeClr val="bg2"/>
            </a:solidFill>
            <a:ln w="9525">
              <a:noFill/>
              <a:round/>
              <a:headEnd/>
              <a:tailEnd/>
            </a:ln>
          </p:spPr>
          <p:txBody>
            <a:bodyPr/>
            <a:lstStyle/>
            <a:p>
              <a:pPr>
                <a:defRPr/>
              </a:pPr>
              <a:endParaRPr lang="ru-RU"/>
            </a:p>
          </p:txBody>
        </p:sp>
        <p:grpSp>
          <p:nvGrpSpPr>
            <p:cNvPr id="9" name="Group 12"/>
            <p:cNvGrpSpPr>
              <a:grpSpLocks/>
            </p:cNvGrpSpPr>
            <p:nvPr userDrawn="1"/>
          </p:nvGrpSpPr>
          <p:grpSpPr bwMode="auto">
            <a:xfrm>
              <a:off x="123" y="148"/>
              <a:ext cx="2386" cy="1081"/>
              <a:chOff x="123" y="148"/>
              <a:chExt cx="2386" cy="1081"/>
            </a:xfrm>
          </p:grpSpPr>
          <p:sp>
            <p:nvSpPr>
              <p:cNvPr id="10" name="Freeform 13"/>
              <p:cNvSpPr>
                <a:spLocks/>
              </p:cNvSpPr>
              <p:nvPr userDrawn="1"/>
            </p:nvSpPr>
            <p:spPr bwMode="auto">
              <a:xfrm>
                <a:off x="2005" y="934"/>
                <a:ext cx="212" cy="214"/>
              </a:xfrm>
              <a:custGeom>
                <a:avLst/>
                <a:gdLst>
                  <a:gd name="T0" fmla="*/ 310 w 150"/>
                  <a:gd name="T1" fmla="*/ 0 h 173"/>
                  <a:gd name="T2" fmla="*/ 114 w 150"/>
                  <a:gd name="T3" fmla="*/ 125 h 173"/>
                  <a:gd name="T4" fmla="*/ 0 w 150"/>
                  <a:gd name="T5" fmla="*/ 328 h 173"/>
                  <a:gd name="T6" fmla="*/ 226 w 150"/>
                  <a:gd name="T7" fmla="*/ 303 h 173"/>
                  <a:gd name="T8" fmla="*/ 291 w 150"/>
                  <a:gd name="T9" fmla="*/ 160 h 173"/>
                  <a:gd name="T10" fmla="*/ 424 w 150"/>
                  <a:gd name="T11" fmla="*/ 51 h 173"/>
                  <a:gd name="T12" fmla="*/ 310 w 150"/>
                  <a:gd name="T13" fmla="*/ 0 h 173"/>
                  <a:gd name="T14" fmla="*/ 310 w 150"/>
                  <a:gd name="T15" fmla="*/ 0 h 173"/>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50" h="173">
                    <a:moveTo>
                      <a:pt x="110" y="0"/>
                    </a:moveTo>
                    <a:lnTo>
                      <a:pt x="40" y="66"/>
                    </a:lnTo>
                    <a:lnTo>
                      <a:pt x="0" y="173"/>
                    </a:lnTo>
                    <a:lnTo>
                      <a:pt x="80" y="160"/>
                    </a:lnTo>
                    <a:lnTo>
                      <a:pt x="103" y="84"/>
                    </a:lnTo>
                    <a:lnTo>
                      <a:pt x="150" y="27"/>
                    </a:lnTo>
                    <a:lnTo>
                      <a:pt x="110" y="0"/>
                    </a:lnTo>
                    <a:close/>
                  </a:path>
                </a:pathLst>
              </a:custGeom>
              <a:solidFill>
                <a:schemeClr val="accent2"/>
              </a:solidFill>
              <a:ln w="9525">
                <a:noFill/>
                <a:round/>
                <a:headEnd/>
                <a:tailEnd/>
              </a:ln>
            </p:spPr>
            <p:txBody>
              <a:bodyPr/>
              <a:lstStyle/>
              <a:p>
                <a:pPr>
                  <a:defRPr/>
                </a:pPr>
                <a:endParaRPr lang="ru-RU"/>
              </a:p>
            </p:txBody>
          </p:sp>
          <p:sp>
            <p:nvSpPr>
              <p:cNvPr id="11" name="Freeform 14"/>
              <p:cNvSpPr>
                <a:spLocks/>
              </p:cNvSpPr>
              <p:nvPr userDrawn="1"/>
            </p:nvSpPr>
            <p:spPr bwMode="auto">
              <a:xfrm>
                <a:off x="123" y="148"/>
                <a:ext cx="2386" cy="1081"/>
              </a:xfrm>
              <a:custGeom>
                <a:avLst/>
                <a:gdLst>
                  <a:gd name="T0" fmla="*/ 443 w 1684"/>
                  <a:gd name="T1" fmla="*/ 0 h 880"/>
                  <a:gd name="T2" fmla="*/ 179 w 1684"/>
                  <a:gd name="T3" fmla="*/ 97 h 880"/>
                  <a:gd name="T4" fmla="*/ 0 w 1684"/>
                  <a:gd name="T5" fmla="*/ 386 h 880"/>
                  <a:gd name="T6" fmla="*/ 191 w 1684"/>
                  <a:gd name="T7" fmla="*/ 665 h 880"/>
                  <a:gd name="T8" fmla="*/ 3362 w 1684"/>
                  <a:gd name="T9" fmla="*/ 1607 h 880"/>
                  <a:gd name="T10" fmla="*/ 4045 w 1684"/>
                  <a:gd name="T11" fmla="*/ 1548 h 880"/>
                  <a:gd name="T12" fmla="*/ 4598 w 1684"/>
                  <a:gd name="T13" fmla="*/ 1631 h 880"/>
                  <a:gd name="T14" fmla="*/ 4790 w 1684"/>
                  <a:gd name="T15" fmla="*/ 1499 h 880"/>
                  <a:gd name="T16" fmla="*/ 4272 w 1684"/>
                  <a:gd name="T17" fmla="*/ 1231 h 880"/>
                  <a:gd name="T18" fmla="*/ 4061 w 1684"/>
                  <a:gd name="T19" fmla="*/ 950 h 880"/>
                  <a:gd name="T20" fmla="*/ 3895 w 1684"/>
                  <a:gd name="T21" fmla="*/ 977 h 880"/>
                  <a:gd name="T22" fmla="*/ 4093 w 1684"/>
                  <a:gd name="T23" fmla="*/ 1231 h 880"/>
                  <a:gd name="T24" fmla="*/ 4489 w 1684"/>
                  <a:gd name="T25" fmla="*/ 1501 h 880"/>
                  <a:gd name="T26" fmla="*/ 4020 w 1684"/>
                  <a:gd name="T27" fmla="*/ 1459 h 880"/>
                  <a:gd name="T28" fmla="*/ 3467 w 1684"/>
                  <a:gd name="T29" fmla="*/ 1508 h 880"/>
                  <a:gd name="T30" fmla="*/ 3569 w 1684"/>
                  <a:gd name="T31" fmla="*/ 1204 h 880"/>
                  <a:gd name="T32" fmla="*/ 3806 w 1684"/>
                  <a:gd name="T33" fmla="*/ 997 h 880"/>
                  <a:gd name="T34" fmla="*/ 3529 w 1684"/>
                  <a:gd name="T35" fmla="*/ 1023 h 880"/>
                  <a:gd name="T36" fmla="*/ 3314 w 1684"/>
                  <a:gd name="T37" fmla="*/ 1220 h 880"/>
                  <a:gd name="T38" fmla="*/ 3240 w 1684"/>
                  <a:gd name="T39" fmla="*/ 1467 h 880"/>
                  <a:gd name="T40" fmla="*/ 305 w 1684"/>
                  <a:gd name="T41" fmla="*/ 575 h 880"/>
                  <a:gd name="T42" fmla="*/ 227 w 1684"/>
                  <a:gd name="T43" fmla="*/ 398 h 880"/>
                  <a:gd name="T44" fmla="*/ 293 w 1684"/>
                  <a:gd name="T45" fmla="*/ 177 h 880"/>
                  <a:gd name="T46" fmla="*/ 616 w 1684"/>
                  <a:gd name="T47" fmla="*/ 0 h 880"/>
                  <a:gd name="T48" fmla="*/ 443 w 1684"/>
                  <a:gd name="T49" fmla="*/ 0 h 880"/>
                  <a:gd name="T50" fmla="*/ 443 w 1684"/>
                  <a:gd name="T51" fmla="*/ 0 h 880"/>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1684" h="880">
                    <a:moveTo>
                      <a:pt x="156" y="0"/>
                    </a:moveTo>
                    <a:lnTo>
                      <a:pt x="63" y="52"/>
                    </a:lnTo>
                    <a:lnTo>
                      <a:pt x="0" y="208"/>
                    </a:lnTo>
                    <a:lnTo>
                      <a:pt x="67" y="358"/>
                    </a:lnTo>
                    <a:lnTo>
                      <a:pt x="1182" y="867"/>
                    </a:lnTo>
                    <a:lnTo>
                      <a:pt x="1422" y="835"/>
                    </a:lnTo>
                    <a:lnTo>
                      <a:pt x="1616" y="880"/>
                    </a:lnTo>
                    <a:lnTo>
                      <a:pt x="1684" y="808"/>
                    </a:lnTo>
                    <a:lnTo>
                      <a:pt x="1502" y="664"/>
                    </a:lnTo>
                    <a:lnTo>
                      <a:pt x="1428" y="512"/>
                    </a:lnTo>
                    <a:lnTo>
                      <a:pt x="1369" y="527"/>
                    </a:lnTo>
                    <a:lnTo>
                      <a:pt x="1439" y="664"/>
                    </a:lnTo>
                    <a:lnTo>
                      <a:pt x="1578" y="810"/>
                    </a:lnTo>
                    <a:lnTo>
                      <a:pt x="1413" y="787"/>
                    </a:lnTo>
                    <a:lnTo>
                      <a:pt x="1219" y="814"/>
                    </a:lnTo>
                    <a:lnTo>
                      <a:pt x="1255" y="650"/>
                    </a:lnTo>
                    <a:lnTo>
                      <a:pt x="1338" y="538"/>
                    </a:lnTo>
                    <a:lnTo>
                      <a:pt x="1241" y="552"/>
                    </a:lnTo>
                    <a:lnTo>
                      <a:pt x="1165" y="658"/>
                    </a:lnTo>
                    <a:lnTo>
                      <a:pt x="1139" y="791"/>
                    </a:lnTo>
                    <a:lnTo>
                      <a:pt x="107" y="310"/>
                    </a:lnTo>
                    <a:lnTo>
                      <a:pt x="80" y="215"/>
                    </a:lnTo>
                    <a:lnTo>
                      <a:pt x="103" y="95"/>
                    </a:lnTo>
                    <a:lnTo>
                      <a:pt x="217" y="0"/>
                    </a:lnTo>
                    <a:lnTo>
                      <a:pt x="156" y="0"/>
                    </a:lnTo>
                    <a:close/>
                  </a:path>
                </a:pathLst>
              </a:custGeom>
              <a:solidFill>
                <a:schemeClr val="accent2"/>
              </a:solidFill>
              <a:ln w="9525">
                <a:noFill/>
                <a:round/>
                <a:headEnd/>
                <a:tailEnd/>
              </a:ln>
            </p:spPr>
            <p:txBody>
              <a:bodyPr/>
              <a:lstStyle/>
              <a:p>
                <a:pPr>
                  <a:defRPr/>
                </a:pPr>
                <a:endParaRPr lang="ru-RU"/>
              </a:p>
            </p:txBody>
          </p:sp>
          <p:sp>
            <p:nvSpPr>
              <p:cNvPr id="12" name="Freeform 15"/>
              <p:cNvSpPr>
                <a:spLocks/>
              </p:cNvSpPr>
              <p:nvPr userDrawn="1"/>
            </p:nvSpPr>
            <p:spPr bwMode="auto">
              <a:xfrm>
                <a:off x="324" y="158"/>
                <a:ext cx="1686" cy="614"/>
              </a:xfrm>
              <a:custGeom>
                <a:avLst/>
                <a:gdLst>
                  <a:gd name="T0" fmla="*/ 285 w 1190"/>
                  <a:gd name="T1" fmla="*/ 0 h 500"/>
                  <a:gd name="T2" fmla="*/ 3385 w 1190"/>
                  <a:gd name="T3" fmla="*/ 907 h 500"/>
                  <a:gd name="T4" fmla="*/ 3059 w 1190"/>
                  <a:gd name="T5" fmla="*/ 926 h 500"/>
                  <a:gd name="T6" fmla="*/ 0 w 1190"/>
                  <a:gd name="T7" fmla="*/ 50 h 500"/>
                  <a:gd name="T8" fmla="*/ 285 w 1190"/>
                  <a:gd name="T9" fmla="*/ 0 h 500"/>
                  <a:gd name="T10" fmla="*/ 285 w 1190"/>
                  <a:gd name="T11" fmla="*/ 0 h 5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190" h="500">
                    <a:moveTo>
                      <a:pt x="100" y="0"/>
                    </a:moveTo>
                    <a:lnTo>
                      <a:pt x="1190" y="490"/>
                    </a:lnTo>
                    <a:lnTo>
                      <a:pt x="1076" y="500"/>
                    </a:lnTo>
                    <a:lnTo>
                      <a:pt x="0" y="27"/>
                    </a:lnTo>
                    <a:lnTo>
                      <a:pt x="100" y="0"/>
                    </a:lnTo>
                    <a:close/>
                  </a:path>
                </a:pathLst>
              </a:custGeom>
              <a:solidFill>
                <a:schemeClr val="accent2"/>
              </a:solidFill>
              <a:ln w="9525">
                <a:noFill/>
                <a:round/>
                <a:headEnd/>
                <a:tailEnd/>
              </a:ln>
            </p:spPr>
            <p:txBody>
              <a:bodyPr/>
              <a:lstStyle/>
              <a:p>
                <a:pPr>
                  <a:defRPr/>
                </a:pPr>
                <a:endParaRPr lang="ru-RU"/>
              </a:p>
            </p:txBody>
          </p:sp>
          <p:sp>
            <p:nvSpPr>
              <p:cNvPr id="13" name="Freeform 16"/>
              <p:cNvSpPr>
                <a:spLocks/>
              </p:cNvSpPr>
              <p:nvPr userDrawn="1"/>
            </p:nvSpPr>
            <p:spPr bwMode="auto">
              <a:xfrm>
                <a:off x="409" y="251"/>
                <a:ext cx="227" cy="410"/>
              </a:xfrm>
              <a:custGeom>
                <a:avLst/>
                <a:gdLst>
                  <a:gd name="T0" fmla="*/ 332 w 160"/>
                  <a:gd name="T1" fmla="*/ 0 h 335"/>
                  <a:gd name="T2" fmla="*/ 54 w 160"/>
                  <a:gd name="T3" fmla="*/ 195 h 335"/>
                  <a:gd name="T4" fmla="*/ 0 w 160"/>
                  <a:gd name="T5" fmla="*/ 421 h 335"/>
                  <a:gd name="T6" fmla="*/ 95 w 160"/>
                  <a:gd name="T7" fmla="*/ 575 h 335"/>
                  <a:gd name="T8" fmla="*/ 268 w 160"/>
                  <a:gd name="T9" fmla="*/ 614 h 335"/>
                  <a:gd name="T10" fmla="*/ 217 w 160"/>
                  <a:gd name="T11" fmla="*/ 281 h 335"/>
                  <a:gd name="T12" fmla="*/ 457 w 160"/>
                  <a:gd name="T13" fmla="*/ 32 h 335"/>
                  <a:gd name="T14" fmla="*/ 332 w 160"/>
                  <a:gd name="T15" fmla="*/ 0 h 335"/>
                  <a:gd name="T16" fmla="*/ 332 w 160"/>
                  <a:gd name="T17" fmla="*/ 0 h 33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60" h="335">
                    <a:moveTo>
                      <a:pt x="116" y="0"/>
                    </a:moveTo>
                    <a:lnTo>
                      <a:pt x="19" y="106"/>
                    </a:lnTo>
                    <a:lnTo>
                      <a:pt x="0" y="230"/>
                    </a:lnTo>
                    <a:lnTo>
                      <a:pt x="33" y="314"/>
                    </a:lnTo>
                    <a:lnTo>
                      <a:pt x="94" y="335"/>
                    </a:lnTo>
                    <a:lnTo>
                      <a:pt x="76" y="154"/>
                    </a:lnTo>
                    <a:lnTo>
                      <a:pt x="160" y="17"/>
                    </a:lnTo>
                    <a:lnTo>
                      <a:pt x="116" y="0"/>
                    </a:lnTo>
                    <a:close/>
                  </a:path>
                </a:pathLst>
              </a:custGeom>
              <a:solidFill>
                <a:schemeClr val="accent2"/>
              </a:solidFill>
              <a:ln w="9525">
                <a:noFill/>
                <a:round/>
                <a:headEnd/>
                <a:tailEnd/>
              </a:ln>
            </p:spPr>
            <p:txBody>
              <a:bodyPr/>
              <a:lstStyle/>
              <a:p>
                <a:pPr>
                  <a:defRPr/>
                </a:pPr>
                <a:endParaRPr lang="ru-RU"/>
              </a:p>
            </p:txBody>
          </p:sp>
          <p:sp>
            <p:nvSpPr>
              <p:cNvPr id="14" name="Freeform 17"/>
              <p:cNvSpPr>
                <a:spLocks/>
              </p:cNvSpPr>
              <p:nvPr userDrawn="1"/>
            </p:nvSpPr>
            <p:spPr bwMode="auto">
              <a:xfrm>
                <a:off x="846" y="536"/>
                <a:ext cx="691" cy="364"/>
              </a:xfrm>
              <a:custGeom>
                <a:avLst/>
                <a:gdLst>
                  <a:gd name="T0" fmla="*/ 40 w 489"/>
                  <a:gd name="T1" fmla="*/ 64 h 296"/>
                  <a:gd name="T2" fmla="*/ 451 w 489"/>
                  <a:gd name="T3" fmla="*/ 123 h 296"/>
                  <a:gd name="T4" fmla="*/ 914 w 489"/>
                  <a:gd name="T5" fmla="*/ 255 h 296"/>
                  <a:gd name="T6" fmla="*/ 1242 w 489"/>
                  <a:gd name="T7" fmla="*/ 453 h 296"/>
                  <a:gd name="T8" fmla="*/ 920 w 489"/>
                  <a:gd name="T9" fmla="*/ 428 h 296"/>
                  <a:gd name="T10" fmla="*/ 391 w 489"/>
                  <a:gd name="T11" fmla="*/ 272 h 296"/>
                  <a:gd name="T12" fmla="*/ 141 w 489"/>
                  <a:gd name="T13" fmla="*/ 149 h 296"/>
                  <a:gd name="T14" fmla="*/ 301 w 489"/>
                  <a:gd name="T15" fmla="*/ 303 h 296"/>
                  <a:gd name="T16" fmla="*/ 767 w 489"/>
                  <a:gd name="T17" fmla="*/ 502 h 296"/>
                  <a:gd name="T18" fmla="*/ 1314 w 489"/>
                  <a:gd name="T19" fmla="*/ 551 h 296"/>
                  <a:gd name="T20" fmla="*/ 1379 w 489"/>
                  <a:gd name="T21" fmla="*/ 416 h 296"/>
                  <a:gd name="T22" fmla="*/ 1112 w 489"/>
                  <a:gd name="T23" fmla="*/ 224 h 296"/>
                  <a:gd name="T24" fmla="*/ 479 w 489"/>
                  <a:gd name="T25" fmla="*/ 32 h 296"/>
                  <a:gd name="T26" fmla="*/ 0 w 489"/>
                  <a:gd name="T27" fmla="*/ 0 h 296"/>
                  <a:gd name="T28" fmla="*/ 40 w 489"/>
                  <a:gd name="T29" fmla="*/ 64 h 296"/>
                  <a:gd name="T30" fmla="*/ 40 w 489"/>
                  <a:gd name="T31" fmla="*/ 64 h 29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489" h="296">
                    <a:moveTo>
                      <a:pt x="14" y="34"/>
                    </a:moveTo>
                    <a:lnTo>
                      <a:pt x="160" y="66"/>
                    </a:lnTo>
                    <a:lnTo>
                      <a:pt x="324" y="137"/>
                    </a:lnTo>
                    <a:lnTo>
                      <a:pt x="440" y="243"/>
                    </a:lnTo>
                    <a:lnTo>
                      <a:pt x="326" y="230"/>
                    </a:lnTo>
                    <a:lnTo>
                      <a:pt x="139" y="146"/>
                    </a:lnTo>
                    <a:lnTo>
                      <a:pt x="50" y="80"/>
                    </a:lnTo>
                    <a:lnTo>
                      <a:pt x="107" y="163"/>
                    </a:lnTo>
                    <a:lnTo>
                      <a:pt x="272" y="270"/>
                    </a:lnTo>
                    <a:lnTo>
                      <a:pt x="466" y="296"/>
                    </a:lnTo>
                    <a:lnTo>
                      <a:pt x="489" y="224"/>
                    </a:lnTo>
                    <a:lnTo>
                      <a:pt x="394" y="120"/>
                    </a:lnTo>
                    <a:lnTo>
                      <a:pt x="170" y="17"/>
                    </a:lnTo>
                    <a:lnTo>
                      <a:pt x="0" y="0"/>
                    </a:lnTo>
                    <a:lnTo>
                      <a:pt x="14" y="34"/>
                    </a:lnTo>
                    <a:close/>
                  </a:path>
                </a:pathLst>
              </a:custGeom>
              <a:solidFill>
                <a:schemeClr val="accent2"/>
              </a:solidFill>
              <a:ln w="9525">
                <a:noFill/>
                <a:round/>
                <a:headEnd/>
                <a:tailEnd/>
              </a:ln>
            </p:spPr>
            <p:txBody>
              <a:bodyPr/>
              <a:lstStyle/>
              <a:p>
                <a:pPr>
                  <a:defRPr/>
                </a:pPr>
                <a:endParaRPr lang="ru-RU"/>
              </a:p>
            </p:txBody>
          </p:sp>
        </p:grpSp>
      </p:grpSp>
      <p:grpSp>
        <p:nvGrpSpPr>
          <p:cNvPr id="15" name="Group 18"/>
          <p:cNvGrpSpPr>
            <a:grpSpLocks/>
          </p:cNvGrpSpPr>
          <p:nvPr/>
        </p:nvGrpSpPr>
        <p:grpSpPr bwMode="auto">
          <a:xfrm>
            <a:off x="7915275" y="4368800"/>
            <a:ext cx="742950" cy="1058863"/>
            <a:chOff x="4986" y="2752"/>
            <a:chExt cx="468" cy="667"/>
          </a:xfrm>
        </p:grpSpPr>
        <p:sp>
          <p:nvSpPr>
            <p:cNvPr id="16" name="Freeform 19"/>
            <p:cNvSpPr>
              <a:spLocks/>
            </p:cNvSpPr>
            <p:nvPr userDrawn="1"/>
          </p:nvSpPr>
          <p:spPr bwMode="auto">
            <a:xfrm rot="7320404">
              <a:off x="4909" y="2936"/>
              <a:ext cx="629" cy="293"/>
            </a:xfrm>
            <a:custGeom>
              <a:avLst/>
              <a:gdLst>
                <a:gd name="T0" fmla="*/ 395 w 794"/>
                <a:gd name="T1" fmla="*/ 140 h 414"/>
                <a:gd name="T2" fmla="*/ 353 w 794"/>
                <a:gd name="T3" fmla="*/ 113 h 414"/>
                <a:gd name="T4" fmla="*/ 276 w 794"/>
                <a:gd name="T5" fmla="*/ 74 h 414"/>
                <a:gd name="T6" fmla="*/ 35 w 794"/>
                <a:gd name="T7" fmla="*/ 0 h 414"/>
                <a:gd name="T8" fmla="*/ 11 w 794"/>
                <a:gd name="T9" fmla="*/ 7 h 414"/>
                <a:gd name="T10" fmla="*/ 0 w 794"/>
                <a:gd name="T11" fmla="*/ 30 h 414"/>
                <a:gd name="T12" fmla="*/ 13 w 794"/>
                <a:gd name="T13" fmla="*/ 55 h 414"/>
                <a:gd name="T14" fmla="*/ 284 w 794"/>
                <a:gd name="T15" fmla="*/ 145 h 414"/>
                <a:gd name="T16" fmla="*/ 343 w 794"/>
                <a:gd name="T17" fmla="*/ 139 h 414"/>
                <a:gd name="T18" fmla="*/ 391 w 794"/>
                <a:gd name="T19" fmla="*/ 147 h 414"/>
                <a:gd name="T20" fmla="*/ 395 w 794"/>
                <a:gd name="T21" fmla="*/ 140 h 414"/>
                <a:gd name="T22" fmla="*/ 395 w 794"/>
                <a:gd name="T23" fmla="*/ 140 h 41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794" h="414">
                  <a:moveTo>
                    <a:pt x="794" y="395"/>
                  </a:moveTo>
                  <a:lnTo>
                    <a:pt x="710" y="318"/>
                  </a:lnTo>
                  <a:lnTo>
                    <a:pt x="556" y="210"/>
                  </a:lnTo>
                  <a:lnTo>
                    <a:pt x="71" y="0"/>
                  </a:lnTo>
                  <a:lnTo>
                    <a:pt x="23" y="20"/>
                  </a:lnTo>
                  <a:lnTo>
                    <a:pt x="0" y="83"/>
                  </a:lnTo>
                  <a:lnTo>
                    <a:pt x="28" y="155"/>
                  </a:lnTo>
                  <a:lnTo>
                    <a:pt x="570" y="409"/>
                  </a:lnTo>
                  <a:lnTo>
                    <a:pt x="689" y="393"/>
                  </a:lnTo>
                  <a:lnTo>
                    <a:pt x="785" y="414"/>
                  </a:lnTo>
                  <a:lnTo>
                    <a:pt x="794" y="395"/>
                  </a:lnTo>
                  <a:close/>
                </a:path>
              </a:pathLst>
            </a:custGeom>
            <a:solidFill>
              <a:srgbClr val="F8F8F8"/>
            </a:solidFill>
            <a:ln w="9525">
              <a:noFill/>
              <a:round/>
              <a:headEnd/>
              <a:tailEnd/>
            </a:ln>
          </p:spPr>
          <p:txBody>
            <a:bodyPr/>
            <a:lstStyle/>
            <a:p>
              <a:pPr>
                <a:defRPr/>
              </a:pPr>
              <a:endParaRPr lang="ru-RU"/>
            </a:p>
          </p:txBody>
        </p:sp>
        <p:sp>
          <p:nvSpPr>
            <p:cNvPr id="17" name="Freeform 20"/>
            <p:cNvSpPr>
              <a:spLocks/>
            </p:cNvSpPr>
            <p:nvPr userDrawn="1"/>
          </p:nvSpPr>
          <p:spPr bwMode="auto">
            <a:xfrm rot="7320404">
              <a:off x="4893" y="2923"/>
              <a:ext cx="627" cy="290"/>
            </a:xfrm>
            <a:custGeom>
              <a:avLst/>
              <a:gdLst>
                <a:gd name="T0" fmla="*/ 8 w 1586"/>
                <a:gd name="T1" fmla="*/ 0 h 821"/>
                <a:gd name="T2" fmla="*/ 82 w 1586"/>
                <a:gd name="T3" fmla="*/ 23 h 821"/>
                <a:gd name="T4" fmla="*/ 88 w 1586"/>
                <a:gd name="T5" fmla="*/ 28 h 821"/>
                <a:gd name="T6" fmla="*/ 98 w 1586"/>
                <a:gd name="T7" fmla="*/ 35 h 821"/>
                <a:gd name="T8" fmla="*/ 97 w 1586"/>
                <a:gd name="T9" fmla="*/ 36 h 821"/>
                <a:gd name="T10" fmla="*/ 83 w 1586"/>
                <a:gd name="T11" fmla="*/ 35 h 821"/>
                <a:gd name="T12" fmla="*/ 71 w 1586"/>
                <a:gd name="T13" fmla="*/ 36 h 821"/>
                <a:gd name="T14" fmla="*/ 3 w 1586"/>
                <a:gd name="T15" fmla="*/ 13 h 821"/>
                <a:gd name="T16" fmla="*/ 0 w 1586"/>
                <a:gd name="T17" fmla="*/ 7 h 821"/>
                <a:gd name="T18" fmla="*/ 3 w 1586"/>
                <a:gd name="T19" fmla="*/ 1 h 821"/>
                <a:gd name="T20" fmla="*/ 8 w 1586"/>
                <a:gd name="T21" fmla="*/ 0 h 821"/>
                <a:gd name="T22" fmla="*/ 8 w 1586"/>
                <a:gd name="T23" fmla="*/ 0 h 82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586" h="821">
                  <a:moveTo>
                    <a:pt x="137" y="0"/>
                  </a:moveTo>
                  <a:lnTo>
                    <a:pt x="1331" y="519"/>
                  </a:lnTo>
                  <a:lnTo>
                    <a:pt x="1428" y="638"/>
                  </a:lnTo>
                  <a:lnTo>
                    <a:pt x="1586" y="792"/>
                  </a:lnTo>
                  <a:lnTo>
                    <a:pt x="1565" y="821"/>
                  </a:lnTo>
                  <a:lnTo>
                    <a:pt x="1350" y="787"/>
                  </a:lnTo>
                  <a:lnTo>
                    <a:pt x="1145" y="811"/>
                  </a:lnTo>
                  <a:lnTo>
                    <a:pt x="42" y="298"/>
                  </a:lnTo>
                  <a:lnTo>
                    <a:pt x="0" y="150"/>
                  </a:lnTo>
                  <a:lnTo>
                    <a:pt x="46" y="32"/>
                  </a:lnTo>
                  <a:lnTo>
                    <a:pt x="137" y="0"/>
                  </a:lnTo>
                  <a:close/>
                </a:path>
              </a:pathLst>
            </a:custGeom>
            <a:solidFill>
              <a:schemeClr val="folHlink"/>
            </a:solidFill>
            <a:ln w="9525">
              <a:noFill/>
              <a:round/>
              <a:headEnd/>
              <a:tailEnd/>
            </a:ln>
          </p:spPr>
          <p:txBody>
            <a:bodyPr/>
            <a:lstStyle/>
            <a:p>
              <a:pPr>
                <a:defRPr/>
              </a:pPr>
              <a:endParaRPr lang="ru-RU"/>
            </a:p>
          </p:txBody>
        </p:sp>
        <p:sp>
          <p:nvSpPr>
            <p:cNvPr id="18" name="Freeform 21"/>
            <p:cNvSpPr>
              <a:spLocks/>
            </p:cNvSpPr>
            <p:nvPr userDrawn="1"/>
          </p:nvSpPr>
          <p:spPr bwMode="auto">
            <a:xfrm rot="7320404">
              <a:off x="5000" y="2913"/>
              <a:ext cx="416" cy="265"/>
            </a:xfrm>
            <a:custGeom>
              <a:avLst/>
              <a:gdLst>
                <a:gd name="T0" fmla="*/ 0 w 1049"/>
                <a:gd name="T1" fmla="*/ 15 h 747"/>
                <a:gd name="T2" fmla="*/ 58 w 1049"/>
                <a:gd name="T3" fmla="*/ 33 h 747"/>
                <a:gd name="T4" fmla="*/ 59 w 1049"/>
                <a:gd name="T5" fmla="*/ 24 h 747"/>
                <a:gd name="T6" fmla="*/ 65 w 1049"/>
                <a:gd name="T7" fmla="*/ 19 h 747"/>
                <a:gd name="T8" fmla="*/ 5 w 1049"/>
                <a:gd name="T9" fmla="*/ 0 h 747"/>
                <a:gd name="T10" fmla="*/ 0 w 1049"/>
                <a:gd name="T11" fmla="*/ 6 h 747"/>
                <a:gd name="T12" fmla="*/ 0 w 1049"/>
                <a:gd name="T13" fmla="*/ 15 h 747"/>
                <a:gd name="T14" fmla="*/ 0 w 1049"/>
                <a:gd name="T15" fmla="*/ 15 h 747"/>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049" h="747">
                  <a:moveTo>
                    <a:pt x="0" y="325"/>
                  </a:moveTo>
                  <a:lnTo>
                    <a:pt x="922" y="747"/>
                  </a:lnTo>
                  <a:lnTo>
                    <a:pt x="939" y="534"/>
                  </a:lnTo>
                  <a:lnTo>
                    <a:pt x="1049" y="422"/>
                  </a:lnTo>
                  <a:lnTo>
                    <a:pt x="78" y="0"/>
                  </a:lnTo>
                  <a:lnTo>
                    <a:pt x="0" y="127"/>
                  </a:lnTo>
                  <a:lnTo>
                    <a:pt x="0" y="325"/>
                  </a:lnTo>
                  <a:close/>
                </a:path>
              </a:pathLst>
            </a:custGeom>
            <a:solidFill>
              <a:schemeClr val="bg2"/>
            </a:solidFill>
            <a:ln w="9525">
              <a:noFill/>
              <a:round/>
              <a:headEnd/>
              <a:tailEnd/>
            </a:ln>
          </p:spPr>
          <p:txBody>
            <a:bodyPr/>
            <a:lstStyle/>
            <a:p>
              <a:pPr>
                <a:defRPr/>
              </a:pPr>
              <a:endParaRPr lang="ru-RU"/>
            </a:p>
          </p:txBody>
        </p:sp>
        <p:grpSp>
          <p:nvGrpSpPr>
            <p:cNvPr id="19" name="Group 22"/>
            <p:cNvGrpSpPr>
              <a:grpSpLocks/>
            </p:cNvGrpSpPr>
            <p:nvPr userDrawn="1"/>
          </p:nvGrpSpPr>
          <p:grpSpPr bwMode="auto">
            <a:xfrm>
              <a:off x="4986" y="2752"/>
              <a:ext cx="469" cy="667"/>
              <a:chOff x="4986" y="2752"/>
              <a:chExt cx="469" cy="667"/>
            </a:xfrm>
          </p:grpSpPr>
          <p:sp>
            <p:nvSpPr>
              <p:cNvPr id="20" name="Freeform 23"/>
              <p:cNvSpPr>
                <a:spLocks/>
              </p:cNvSpPr>
              <p:nvPr userDrawn="1"/>
            </p:nvSpPr>
            <p:spPr bwMode="auto">
              <a:xfrm rot="7320404">
                <a:off x="4987" y="3190"/>
                <a:ext cx="59" cy="61"/>
              </a:xfrm>
              <a:custGeom>
                <a:avLst/>
                <a:gdLst>
                  <a:gd name="T0" fmla="*/ 7 w 150"/>
                  <a:gd name="T1" fmla="*/ 0 h 173"/>
                  <a:gd name="T2" fmla="*/ 2 w 150"/>
                  <a:gd name="T3" fmla="*/ 3 h 173"/>
                  <a:gd name="T4" fmla="*/ 0 w 150"/>
                  <a:gd name="T5" fmla="*/ 8 h 173"/>
                  <a:gd name="T6" fmla="*/ 5 w 150"/>
                  <a:gd name="T7" fmla="*/ 7 h 173"/>
                  <a:gd name="T8" fmla="*/ 6 w 150"/>
                  <a:gd name="T9" fmla="*/ 4 h 173"/>
                  <a:gd name="T10" fmla="*/ 9 w 150"/>
                  <a:gd name="T11" fmla="*/ 1 h 173"/>
                  <a:gd name="T12" fmla="*/ 7 w 150"/>
                  <a:gd name="T13" fmla="*/ 0 h 173"/>
                  <a:gd name="T14" fmla="*/ 7 w 150"/>
                  <a:gd name="T15" fmla="*/ 0 h 173"/>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50" h="173">
                    <a:moveTo>
                      <a:pt x="110" y="0"/>
                    </a:moveTo>
                    <a:lnTo>
                      <a:pt x="40" y="66"/>
                    </a:lnTo>
                    <a:lnTo>
                      <a:pt x="0" y="173"/>
                    </a:lnTo>
                    <a:lnTo>
                      <a:pt x="80" y="160"/>
                    </a:lnTo>
                    <a:lnTo>
                      <a:pt x="103" y="84"/>
                    </a:lnTo>
                    <a:lnTo>
                      <a:pt x="150" y="27"/>
                    </a:lnTo>
                    <a:lnTo>
                      <a:pt x="110" y="0"/>
                    </a:lnTo>
                    <a:close/>
                  </a:path>
                </a:pathLst>
              </a:custGeom>
              <a:solidFill>
                <a:schemeClr val="accent2"/>
              </a:solidFill>
              <a:ln w="9525">
                <a:noFill/>
                <a:round/>
                <a:headEnd/>
                <a:tailEnd/>
              </a:ln>
            </p:spPr>
            <p:txBody>
              <a:bodyPr/>
              <a:lstStyle/>
              <a:p>
                <a:pPr>
                  <a:defRPr/>
                </a:pPr>
                <a:endParaRPr lang="ru-RU"/>
              </a:p>
            </p:txBody>
          </p:sp>
          <p:sp>
            <p:nvSpPr>
              <p:cNvPr id="21" name="Freeform 24"/>
              <p:cNvSpPr>
                <a:spLocks/>
              </p:cNvSpPr>
              <p:nvPr userDrawn="1"/>
            </p:nvSpPr>
            <p:spPr bwMode="auto">
              <a:xfrm rot="7320404">
                <a:off x="4887" y="2930"/>
                <a:ext cx="667" cy="311"/>
              </a:xfrm>
              <a:custGeom>
                <a:avLst/>
                <a:gdLst>
                  <a:gd name="T0" fmla="*/ 10 w 1684"/>
                  <a:gd name="T1" fmla="*/ 0 h 880"/>
                  <a:gd name="T2" fmla="*/ 4 w 1684"/>
                  <a:gd name="T3" fmla="*/ 2 h 880"/>
                  <a:gd name="T4" fmla="*/ 0 w 1684"/>
                  <a:gd name="T5" fmla="*/ 9 h 880"/>
                  <a:gd name="T6" fmla="*/ 4 w 1684"/>
                  <a:gd name="T7" fmla="*/ 16 h 880"/>
                  <a:gd name="T8" fmla="*/ 73 w 1684"/>
                  <a:gd name="T9" fmla="*/ 38 h 880"/>
                  <a:gd name="T10" fmla="*/ 88 w 1684"/>
                  <a:gd name="T11" fmla="*/ 37 h 880"/>
                  <a:gd name="T12" fmla="*/ 100 w 1684"/>
                  <a:gd name="T13" fmla="*/ 39 h 880"/>
                  <a:gd name="T14" fmla="*/ 105 w 1684"/>
                  <a:gd name="T15" fmla="*/ 36 h 880"/>
                  <a:gd name="T16" fmla="*/ 93 w 1684"/>
                  <a:gd name="T17" fmla="*/ 29 h 880"/>
                  <a:gd name="T18" fmla="*/ 89 w 1684"/>
                  <a:gd name="T19" fmla="*/ 23 h 880"/>
                  <a:gd name="T20" fmla="*/ 85 w 1684"/>
                  <a:gd name="T21" fmla="*/ 23 h 880"/>
                  <a:gd name="T22" fmla="*/ 90 w 1684"/>
                  <a:gd name="T23" fmla="*/ 29 h 880"/>
                  <a:gd name="T24" fmla="*/ 98 w 1684"/>
                  <a:gd name="T25" fmla="*/ 36 h 880"/>
                  <a:gd name="T26" fmla="*/ 88 w 1684"/>
                  <a:gd name="T27" fmla="*/ 35 h 880"/>
                  <a:gd name="T28" fmla="*/ 76 w 1684"/>
                  <a:gd name="T29" fmla="*/ 36 h 880"/>
                  <a:gd name="T30" fmla="*/ 78 w 1684"/>
                  <a:gd name="T31" fmla="*/ 29 h 880"/>
                  <a:gd name="T32" fmla="*/ 83 w 1684"/>
                  <a:gd name="T33" fmla="*/ 24 h 880"/>
                  <a:gd name="T34" fmla="*/ 77 w 1684"/>
                  <a:gd name="T35" fmla="*/ 24 h 880"/>
                  <a:gd name="T36" fmla="*/ 72 w 1684"/>
                  <a:gd name="T37" fmla="*/ 29 h 880"/>
                  <a:gd name="T38" fmla="*/ 71 w 1684"/>
                  <a:gd name="T39" fmla="*/ 35 h 880"/>
                  <a:gd name="T40" fmla="*/ 7 w 1684"/>
                  <a:gd name="T41" fmla="*/ 14 h 880"/>
                  <a:gd name="T42" fmla="*/ 5 w 1684"/>
                  <a:gd name="T43" fmla="*/ 10 h 880"/>
                  <a:gd name="T44" fmla="*/ 6 w 1684"/>
                  <a:gd name="T45" fmla="*/ 4 h 880"/>
                  <a:gd name="T46" fmla="*/ 13 w 1684"/>
                  <a:gd name="T47" fmla="*/ 0 h 880"/>
                  <a:gd name="T48" fmla="*/ 10 w 1684"/>
                  <a:gd name="T49" fmla="*/ 0 h 880"/>
                  <a:gd name="T50" fmla="*/ 10 w 1684"/>
                  <a:gd name="T51" fmla="*/ 0 h 880"/>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1684" h="880">
                    <a:moveTo>
                      <a:pt x="156" y="0"/>
                    </a:moveTo>
                    <a:lnTo>
                      <a:pt x="63" y="52"/>
                    </a:lnTo>
                    <a:lnTo>
                      <a:pt x="0" y="208"/>
                    </a:lnTo>
                    <a:lnTo>
                      <a:pt x="67" y="358"/>
                    </a:lnTo>
                    <a:lnTo>
                      <a:pt x="1182" y="867"/>
                    </a:lnTo>
                    <a:lnTo>
                      <a:pt x="1422" y="835"/>
                    </a:lnTo>
                    <a:lnTo>
                      <a:pt x="1616" y="880"/>
                    </a:lnTo>
                    <a:lnTo>
                      <a:pt x="1684" y="808"/>
                    </a:lnTo>
                    <a:lnTo>
                      <a:pt x="1502" y="664"/>
                    </a:lnTo>
                    <a:lnTo>
                      <a:pt x="1428" y="512"/>
                    </a:lnTo>
                    <a:lnTo>
                      <a:pt x="1369" y="527"/>
                    </a:lnTo>
                    <a:lnTo>
                      <a:pt x="1439" y="664"/>
                    </a:lnTo>
                    <a:lnTo>
                      <a:pt x="1578" y="810"/>
                    </a:lnTo>
                    <a:lnTo>
                      <a:pt x="1413" y="787"/>
                    </a:lnTo>
                    <a:lnTo>
                      <a:pt x="1219" y="814"/>
                    </a:lnTo>
                    <a:lnTo>
                      <a:pt x="1255" y="650"/>
                    </a:lnTo>
                    <a:lnTo>
                      <a:pt x="1338" y="538"/>
                    </a:lnTo>
                    <a:lnTo>
                      <a:pt x="1241" y="552"/>
                    </a:lnTo>
                    <a:lnTo>
                      <a:pt x="1165" y="658"/>
                    </a:lnTo>
                    <a:lnTo>
                      <a:pt x="1139" y="791"/>
                    </a:lnTo>
                    <a:lnTo>
                      <a:pt x="107" y="310"/>
                    </a:lnTo>
                    <a:lnTo>
                      <a:pt x="80" y="215"/>
                    </a:lnTo>
                    <a:lnTo>
                      <a:pt x="103" y="95"/>
                    </a:lnTo>
                    <a:lnTo>
                      <a:pt x="217" y="0"/>
                    </a:lnTo>
                    <a:lnTo>
                      <a:pt x="156" y="0"/>
                    </a:lnTo>
                    <a:close/>
                  </a:path>
                </a:pathLst>
              </a:custGeom>
              <a:solidFill>
                <a:schemeClr val="accent2"/>
              </a:solidFill>
              <a:ln w="9525">
                <a:noFill/>
                <a:round/>
                <a:headEnd/>
                <a:tailEnd/>
              </a:ln>
            </p:spPr>
            <p:txBody>
              <a:bodyPr/>
              <a:lstStyle/>
              <a:p>
                <a:pPr>
                  <a:defRPr/>
                </a:pPr>
                <a:endParaRPr lang="ru-RU"/>
              </a:p>
            </p:txBody>
          </p:sp>
          <p:sp>
            <p:nvSpPr>
              <p:cNvPr id="22" name="Freeform 25"/>
              <p:cNvSpPr>
                <a:spLocks/>
              </p:cNvSpPr>
              <p:nvPr userDrawn="1"/>
            </p:nvSpPr>
            <p:spPr bwMode="auto">
              <a:xfrm rot="7320404">
                <a:off x="5062" y="2997"/>
                <a:ext cx="472" cy="176"/>
              </a:xfrm>
              <a:custGeom>
                <a:avLst/>
                <a:gdLst>
                  <a:gd name="T0" fmla="*/ 6 w 1190"/>
                  <a:gd name="T1" fmla="*/ 0 h 500"/>
                  <a:gd name="T2" fmla="*/ 74 w 1190"/>
                  <a:gd name="T3" fmla="*/ 21 h 500"/>
                  <a:gd name="T4" fmla="*/ 67 w 1190"/>
                  <a:gd name="T5" fmla="*/ 22 h 500"/>
                  <a:gd name="T6" fmla="*/ 0 w 1190"/>
                  <a:gd name="T7" fmla="*/ 1 h 500"/>
                  <a:gd name="T8" fmla="*/ 6 w 1190"/>
                  <a:gd name="T9" fmla="*/ 0 h 500"/>
                  <a:gd name="T10" fmla="*/ 6 w 1190"/>
                  <a:gd name="T11" fmla="*/ 0 h 5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190" h="500">
                    <a:moveTo>
                      <a:pt x="100" y="0"/>
                    </a:moveTo>
                    <a:lnTo>
                      <a:pt x="1190" y="490"/>
                    </a:lnTo>
                    <a:lnTo>
                      <a:pt x="1076" y="500"/>
                    </a:lnTo>
                    <a:lnTo>
                      <a:pt x="0" y="27"/>
                    </a:lnTo>
                    <a:lnTo>
                      <a:pt x="100" y="0"/>
                    </a:lnTo>
                    <a:close/>
                  </a:path>
                </a:pathLst>
              </a:custGeom>
              <a:solidFill>
                <a:schemeClr val="accent2"/>
              </a:solidFill>
              <a:ln w="9525">
                <a:noFill/>
                <a:round/>
                <a:headEnd/>
                <a:tailEnd/>
              </a:ln>
            </p:spPr>
            <p:txBody>
              <a:bodyPr/>
              <a:lstStyle/>
              <a:p>
                <a:pPr>
                  <a:defRPr/>
                </a:pPr>
                <a:endParaRPr lang="ru-RU"/>
              </a:p>
            </p:txBody>
          </p:sp>
          <p:sp>
            <p:nvSpPr>
              <p:cNvPr id="23" name="Freeform 26"/>
              <p:cNvSpPr>
                <a:spLocks/>
              </p:cNvSpPr>
              <p:nvPr userDrawn="1"/>
            </p:nvSpPr>
            <p:spPr bwMode="auto">
              <a:xfrm rot="7320404">
                <a:off x="5364" y="2873"/>
                <a:ext cx="63" cy="118"/>
              </a:xfrm>
              <a:custGeom>
                <a:avLst/>
                <a:gdLst>
                  <a:gd name="T0" fmla="*/ 7 w 160"/>
                  <a:gd name="T1" fmla="*/ 0 h 335"/>
                  <a:gd name="T2" fmla="*/ 1 w 160"/>
                  <a:gd name="T3" fmla="*/ 5 h 335"/>
                  <a:gd name="T4" fmla="*/ 0 w 160"/>
                  <a:gd name="T5" fmla="*/ 10 h 335"/>
                  <a:gd name="T6" fmla="*/ 2 w 160"/>
                  <a:gd name="T7" fmla="*/ 14 h 335"/>
                  <a:gd name="T8" fmla="*/ 6 w 160"/>
                  <a:gd name="T9" fmla="*/ 15 h 335"/>
                  <a:gd name="T10" fmla="*/ 5 w 160"/>
                  <a:gd name="T11" fmla="*/ 7 h 335"/>
                  <a:gd name="T12" fmla="*/ 10 w 160"/>
                  <a:gd name="T13" fmla="*/ 1 h 335"/>
                  <a:gd name="T14" fmla="*/ 7 w 160"/>
                  <a:gd name="T15" fmla="*/ 0 h 335"/>
                  <a:gd name="T16" fmla="*/ 7 w 160"/>
                  <a:gd name="T17" fmla="*/ 0 h 33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60" h="335">
                    <a:moveTo>
                      <a:pt x="116" y="0"/>
                    </a:moveTo>
                    <a:lnTo>
                      <a:pt x="19" y="106"/>
                    </a:lnTo>
                    <a:lnTo>
                      <a:pt x="0" y="230"/>
                    </a:lnTo>
                    <a:lnTo>
                      <a:pt x="33" y="314"/>
                    </a:lnTo>
                    <a:lnTo>
                      <a:pt x="94" y="335"/>
                    </a:lnTo>
                    <a:lnTo>
                      <a:pt x="76" y="154"/>
                    </a:lnTo>
                    <a:lnTo>
                      <a:pt x="160" y="17"/>
                    </a:lnTo>
                    <a:lnTo>
                      <a:pt x="116" y="0"/>
                    </a:lnTo>
                    <a:close/>
                  </a:path>
                </a:pathLst>
              </a:custGeom>
              <a:solidFill>
                <a:schemeClr val="accent2"/>
              </a:solidFill>
              <a:ln w="9525">
                <a:noFill/>
                <a:round/>
                <a:headEnd/>
                <a:tailEnd/>
              </a:ln>
            </p:spPr>
            <p:txBody>
              <a:bodyPr/>
              <a:lstStyle/>
              <a:p>
                <a:pPr>
                  <a:defRPr/>
                </a:pPr>
                <a:endParaRPr lang="ru-RU"/>
              </a:p>
            </p:txBody>
          </p:sp>
          <p:sp>
            <p:nvSpPr>
              <p:cNvPr id="24" name="Freeform 27"/>
              <p:cNvSpPr>
                <a:spLocks/>
              </p:cNvSpPr>
              <p:nvPr userDrawn="1"/>
            </p:nvSpPr>
            <p:spPr bwMode="auto">
              <a:xfrm rot="7320404">
                <a:off x="5137" y="3000"/>
                <a:ext cx="193" cy="104"/>
              </a:xfrm>
              <a:custGeom>
                <a:avLst/>
                <a:gdLst>
                  <a:gd name="T0" fmla="*/ 1 w 489"/>
                  <a:gd name="T1" fmla="*/ 1 h 296"/>
                  <a:gd name="T2" fmla="*/ 10 w 489"/>
                  <a:gd name="T3" fmla="*/ 3 h 296"/>
                  <a:gd name="T4" fmla="*/ 20 w 489"/>
                  <a:gd name="T5" fmla="*/ 6 h 296"/>
                  <a:gd name="T6" fmla="*/ 27 w 489"/>
                  <a:gd name="T7" fmla="*/ 11 h 296"/>
                  <a:gd name="T8" fmla="*/ 20 w 489"/>
                  <a:gd name="T9" fmla="*/ 10 h 296"/>
                  <a:gd name="T10" fmla="*/ 9 w 489"/>
                  <a:gd name="T11" fmla="*/ 6 h 296"/>
                  <a:gd name="T12" fmla="*/ 3 w 489"/>
                  <a:gd name="T13" fmla="*/ 4 h 296"/>
                  <a:gd name="T14" fmla="*/ 7 w 489"/>
                  <a:gd name="T15" fmla="*/ 7 h 296"/>
                  <a:gd name="T16" fmla="*/ 17 w 489"/>
                  <a:gd name="T17" fmla="*/ 12 h 296"/>
                  <a:gd name="T18" fmla="*/ 29 w 489"/>
                  <a:gd name="T19" fmla="*/ 13 h 296"/>
                  <a:gd name="T20" fmla="*/ 30 w 489"/>
                  <a:gd name="T21" fmla="*/ 10 h 296"/>
                  <a:gd name="T22" fmla="*/ 24 w 489"/>
                  <a:gd name="T23" fmla="*/ 5 h 296"/>
                  <a:gd name="T24" fmla="*/ 10 w 489"/>
                  <a:gd name="T25" fmla="*/ 1 h 296"/>
                  <a:gd name="T26" fmla="*/ 0 w 489"/>
                  <a:gd name="T27" fmla="*/ 0 h 296"/>
                  <a:gd name="T28" fmla="*/ 1 w 489"/>
                  <a:gd name="T29" fmla="*/ 1 h 296"/>
                  <a:gd name="T30" fmla="*/ 1 w 489"/>
                  <a:gd name="T31" fmla="*/ 1 h 29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489" h="296">
                    <a:moveTo>
                      <a:pt x="14" y="34"/>
                    </a:moveTo>
                    <a:lnTo>
                      <a:pt x="160" y="66"/>
                    </a:lnTo>
                    <a:lnTo>
                      <a:pt x="324" y="137"/>
                    </a:lnTo>
                    <a:lnTo>
                      <a:pt x="440" y="243"/>
                    </a:lnTo>
                    <a:lnTo>
                      <a:pt x="326" y="230"/>
                    </a:lnTo>
                    <a:lnTo>
                      <a:pt x="139" y="146"/>
                    </a:lnTo>
                    <a:lnTo>
                      <a:pt x="50" y="80"/>
                    </a:lnTo>
                    <a:lnTo>
                      <a:pt x="107" y="163"/>
                    </a:lnTo>
                    <a:lnTo>
                      <a:pt x="272" y="270"/>
                    </a:lnTo>
                    <a:lnTo>
                      <a:pt x="466" y="296"/>
                    </a:lnTo>
                    <a:lnTo>
                      <a:pt x="489" y="224"/>
                    </a:lnTo>
                    <a:lnTo>
                      <a:pt x="394" y="120"/>
                    </a:lnTo>
                    <a:lnTo>
                      <a:pt x="170" y="17"/>
                    </a:lnTo>
                    <a:lnTo>
                      <a:pt x="0" y="0"/>
                    </a:lnTo>
                    <a:lnTo>
                      <a:pt x="14" y="34"/>
                    </a:lnTo>
                    <a:close/>
                  </a:path>
                </a:pathLst>
              </a:custGeom>
              <a:solidFill>
                <a:schemeClr val="accent2"/>
              </a:solidFill>
              <a:ln w="9525">
                <a:noFill/>
                <a:round/>
                <a:headEnd/>
                <a:tailEnd/>
              </a:ln>
            </p:spPr>
            <p:txBody>
              <a:bodyPr/>
              <a:lstStyle/>
              <a:p>
                <a:pPr>
                  <a:defRPr/>
                </a:pPr>
                <a:endParaRPr lang="ru-RU"/>
              </a:p>
            </p:txBody>
          </p:sp>
        </p:grpSp>
      </p:grpSp>
      <p:sp>
        <p:nvSpPr>
          <p:cNvPr id="25" name="Freeform 28"/>
          <p:cNvSpPr>
            <a:spLocks/>
          </p:cNvSpPr>
          <p:nvPr/>
        </p:nvSpPr>
        <p:spPr bwMode="auto">
          <a:xfrm>
            <a:off x="901700" y="5054600"/>
            <a:ext cx="6807200" cy="728663"/>
          </a:xfrm>
          <a:custGeom>
            <a:avLst/>
            <a:gdLst>
              <a:gd name="T0" fmla="*/ 0 w 4288"/>
              <a:gd name="T1" fmla="*/ 0 h 459"/>
              <a:gd name="T2" fmla="*/ 2147483647 w 4288"/>
              <a:gd name="T3" fmla="*/ 2147483647 h 459"/>
              <a:gd name="T4" fmla="*/ 2147483647 w 4288"/>
              <a:gd name="T5" fmla="*/ 2147483647 h 459"/>
              <a:gd name="T6" fmla="*/ 2147483647 w 4288"/>
              <a:gd name="T7" fmla="*/ 2147483647 h 459"/>
              <a:gd name="T8" fmla="*/ 2147483647 w 4288"/>
              <a:gd name="T9" fmla="*/ 2147483647 h 459"/>
              <a:gd name="T10" fmla="*/ 2147483647 w 4288"/>
              <a:gd name="T11" fmla="*/ 2147483647 h 459"/>
              <a:gd name="T12" fmla="*/ 2147483647 w 4288"/>
              <a:gd name="T13" fmla="*/ 2147483647 h 459"/>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4288" h="459">
                <a:moveTo>
                  <a:pt x="0" y="0"/>
                </a:moveTo>
                <a:cubicBezTo>
                  <a:pt x="136" y="43"/>
                  <a:pt x="556" y="232"/>
                  <a:pt x="816" y="256"/>
                </a:cubicBezTo>
                <a:cubicBezTo>
                  <a:pt x="1076" y="280"/>
                  <a:pt x="1387" y="124"/>
                  <a:pt x="1560" y="144"/>
                </a:cubicBezTo>
                <a:cubicBezTo>
                  <a:pt x="1733" y="164"/>
                  <a:pt x="1725" y="375"/>
                  <a:pt x="1856" y="376"/>
                </a:cubicBezTo>
                <a:cubicBezTo>
                  <a:pt x="1987" y="377"/>
                  <a:pt x="2064" y="139"/>
                  <a:pt x="2344" y="152"/>
                </a:cubicBezTo>
                <a:cubicBezTo>
                  <a:pt x="2624" y="165"/>
                  <a:pt x="3212" y="459"/>
                  <a:pt x="3536" y="456"/>
                </a:cubicBezTo>
                <a:cubicBezTo>
                  <a:pt x="3860" y="453"/>
                  <a:pt x="4165" y="188"/>
                  <a:pt x="4288" y="136"/>
                </a:cubicBezTo>
              </a:path>
            </a:pathLst>
          </a:custGeom>
          <a:noFill/>
          <a:ln w="76200" cap="flat" cmpd="sng">
            <a:solidFill>
              <a:schemeClr val="folHlink"/>
            </a:solidFill>
            <a:prstDash val="solid"/>
            <a:round/>
            <a:headEnd/>
            <a:tailEnd/>
          </a:ln>
          <a:effectLst/>
        </p:spPr>
        <p:txBody>
          <a:bodyPr/>
          <a:lstStyle/>
          <a:p>
            <a:pPr>
              <a:defRPr/>
            </a:pPr>
            <a:endParaRPr lang="ru-RU"/>
          </a:p>
        </p:txBody>
      </p:sp>
      <p:sp>
        <p:nvSpPr>
          <p:cNvPr id="26" name="Freeform 29"/>
          <p:cNvSpPr>
            <a:spLocks/>
          </p:cNvSpPr>
          <p:nvPr/>
        </p:nvSpPr>
        <p:spPr bwMode="auto">
          <a:xfrm>
            <a:off x="4076700" y="1930400"/>
            <a:ext cx="889000" cy="381000"/>
          </a:xfrm>
          <a:custGeom>
            <a:avLst/>
            <a:gdLst>
              <a:gd name="T0" fmla="*/ 0 w 560"/>
              <a:gd name="T1" fmla="*/ 2147483647 h 240"/>
              <a:gd name="T2" fmla="*/ 2147483647 w 560"/>
              <a:gd name="T3" fmla="*/ 2147483647 h 240"/>
              <a:gd name="T4" fmla="*/ 2147483647 w 560"/>
              <a:gd name="T5" fmla="*/ 2147483647 h 240"/>
              <a:gd name="T6" fmla="*/ 2147483647 w 560"/>
              <a:gd name="T7" fmla="*/ 2147483647 h 24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60" h="240">
                <a:moveTo>
                  <a:pt x="0" y="32"/>
                </a:moveTo>
                <a:cubicBezTo>
                  <a:pt x="102" y="89"/>
                  <a:pt x="205" y="147"/>
                  <a:pt x="280" y="144"/>
                </a:cubicBezTo>
                <a:cubicBezTo>
                  <a:pt x="355" y="141"/>
                  <a:pt x="401" y="0"/>
                  <a:pt x="448" y="16"/>
                </a:cubicBezTo>
                <a:cubicBezTo>
                  <a:pt x="495" y="32"/>
                  <a:pt x="541" y="201"/>
                  <a:pt x="560" y="240"/>
                </a:cubicBezTo>
              </a:path>
            </a:pathLst>
          </a:custGeom>
          <a:noFill/>
          <a:ln w="114300" cmpd="sng">
            <a:solidFill>
              <a:schemeClr val="tx2"/>
            </a:solidFill>
            <a:round/>
            <a:headEnd/>
            <a:tailEnd/>
          </a:ln>
          <a:effectLst/>
        </p:spPr>
        <p:txBody>
          <a:bodyPr/>
          <a:lstStyle/>
          <a:p>
            <a:pPr>
              <a:defRPr/>
            </a:pPr>
            <a:endParaRPr lang="ru-RU"/>
          </a:p>
        </p:txBody>
      </p:sp>
      <p:sp>
        <p:nvSpPr>
          <p:cNvPr id="36867" name="Rectangle 3"/>
          <p:cNvSpPr>
            <a:spLocks noGrp="1" noChangeArrowheads="1"/>
          </p:cNvSpPr>
          <p:nvPr>
            <p:ph type="ctrTitle"/>
          </p:nvPr>
        </p:nvSpPr>
        <p:spPr>
          <a:xfrm>
            <a:off x="1371600" y="1511300"/>
            <a:ext cx="6400800" cy="2273300"/>
          </a:xfrm>
          <a:effectLst>
            <a:outerShdw dist="45791" dir="2021404" algn="ctr" rotWithShape="0">
              <a:schemeClr val="bg2"/>
            </a:outerShdw>
          </a:effectLst>
          <a:extLst>
            <a:ext uri="{909E8E84-426E-40DD-AFC4-6F175D3DCCD1}"/>
          </a:extLst>
        </p:spPr>
        <p:txBody>
          <a:bodyPr/>
          <a:lstStyle>
            <a:lvl1pPr>
              <a:defRPr>
                <a:solidFill>
                  <a:schemeClr val="tx2"/>
                </a:solidFill>
                <a:effectLst>
                  <a:outerShdw blurRad="38100" dist="38100" dir="2700000" algn="tl">
                    <a:srgbClr val="000000"/>
                  </a:outerShdw>
                </a:effectLst>
              </a:defRPr>
            </a:lvl1pPr>
          </a:lstStyle>
          <a:p>
            <a:pPr lvl="0"/>
            <a:r>
              <a:rPr lang="ru-RU" altLang="ru-RU" noProof="0" smtClean="0"/>
              <a:t>Образец заголовка</a:t>
            </a:r>
          </a:p>
        </p:txBody>
      </p:sp>
      <p:sp>
        <p:nvSpPr>
          <p:cNvPr id="36868" name="Rectangle 4"/>
          <p:cNvSpPr>
            <a:spLocks noGrp="1" noChangeArrowheads="1"/>
          </p:cNvSpPr>
          <p:nvPr>
            <p:ph type="subTitle" idx="1"/>
          </p:nvPr>
        </p:nvSpPr>
        <p:spPr>
          <a:xfrm>
            <a:off x="1549400" y="4051300"/>
            <a:ext cx="6032500" cy="1003300"/>
          </a:xfrm>
        </p:spPr>
        <p:txBody>
          <a:bodyPr/>
          <a:lstStyle>
            <a:lvl1pPr marL="0" indent="0" algn="ctr">
              <a:buFontTx/>
              <a:buNone/>
              <a:defRPr sz="2800">
                <a:effectLst>
                  <a:outerShdw blurRad="38100" dist="38100" dir="2700000" algn="tl">
                    <a:srgbClr val="FFFFFF"/>
                  </a:outerShdw>
                </a:effectLst>
              </a:defRPr>
            </a:lvl1pPr>
          </a:lstStyle>
          <a:p>
            <a:pPr lvl="0"/>
            <a:r>
              <a:rPr lang="ru-RU" altLang="ru-RU" noProof="0" smtClean="0"/>
              <a:t>Образец подзаголовка</a:t>
            </a:r>
          </a:p>
        </p:txBody>
      </p:sp>
      <p:sp>
        <p:nvSpPr>
          <p:cNvPr id="27" name="Rectangle 5"/>
          <p:cNvSpPr>
            <a:spLocks noGrp="1" noChangeArrowheads="1"/>
          </p:cNvSpPr>
          <p:nvPr>
            <p:ph type="dt" sz="half" idx="10"/>
          </p:nvPr>
        </p:nvSpPr>
        <p:spPr>
          <a:xfrm>
            <a:off x="685800" y="6248400"/>
            <a:ext cx="1905000" cy="457200"/>
          </a:xfrm>
        </p:spPr>
        <p:txBody>
          <a:bodyPr/>
          <a:lstStyle>
            <a:lvl1pPr fontAlgn="auto">
              <a:spcBef>
                <a:spcPts val="0"/>
              </a:spcBef>
              <a:spcAft>
                <a:spcPts val="0"/>
              </a:spcAft>
              <a:defRPr/>
            </a:lvl1pPr>
          </a:lstStyle>
          <a:p>
            <a:pPr>
              <a:defRPr/>
            </a:pPr>
            <a:fld id="{2463CEBB-73D2-42BE-BB9A-F92F11F20CAA}" type="datetimeFigureOut">
              <a:rPr lang="ru-RU" altLang="ru-RU"/>
              <a:pPr>
                <a:defRPr/>
              </a:pPr>
              <a:t>24.01.2022</a:t>
            </a:fld>
            <a:endParaRPr lang="ru-RU" altLang="ru-RU"/>
          </a:p>
        </p:txBody>
      </p:sp>
      <p:sp>
        <p:nvSpPr>
          <p:cNvPr id="28" name="Rectangle 6"/>
          <p:cNvSpPr>
            <a:spLocks noGrp="1" noChangeArrowheads="1"/>
          </p:cNvSpPr>
          <p:nvPr>
            <p:ph type="ftr" sz="quarter" idx="11"/>
          </p:nvPr>
        </p:nvSpPr>
        <p:spPr>
          <a:xfrm>
            <a:off x="3124200" y="6248400"/>
            <a:ext cx="2895600" cy="457200"/>
          </a:xfrm>
        </p:spPr>
        <p:txBody>
          <a:bodyPr/>
          <a:lstStyle>
            <a:lvl1pPr fontAlgn="auto">
              <a:spcBef>
                <a:spcPts val="0"/>
              </a:spcBef>
              <a:spcAft>
                <a:spcPts val="0"/>
              </a:spcAft>
              <a:defRPr/>
            </a:lvl1pPr>
          </a:lstStyle>
          <a:p>
            <a:pPr>
              <a:defRPr/>
            </a:pPr>
            <a:endParaRPr lang="ru-RU" altLang="ru-RU"/>
          </a:p>
        </p:txBody>
      </p:sp>
      <p:sp>
        <p:nvSpPr>
          <p:cNvPr id="29" name="Rectangle 7"/>
          <p:cNvSpPr>
            <a:spLocks noGrp="1" noChangeArrowheads="1"/>
          </p:cNvSpPr>
          <p:nvPr>
            <p:ph type="sldNum" sz="quarter" idx="12"/>
          </p:nvPr>
        </p:nvSpPr>
        <p:spPr>
          <a:xfrm>
            <a:off x="6553200" y="6248400"/>
            <a:ext cx="1905000" cy="457200"/>
          </a:xfrm>
        </p:spPr>
        <p:txBody>
          <a:bodyPr/>
          <a:lstStyle>
            <a:lvl1pPr fontAlgn="auto">
              <a:spcBef>
                <a:spcPts val="0"/>
              </a:spcBef>
              <a:spcAft>
                <a:spcPts val="0"/>
              </a:spcAft>
              <a:defRPr/>
            </a:lvl1pPr>
          </a:lstStyle>
          <a:p>
            <a:pPr>
              <a:defRPr/>
            </a:pPr>
            <a:fld id="{59E2610D-85B2-44F0-879D-06C708966BF8}" type="slidenum">
              <a:rPr lang="ru-RU" altLang="ru-RU"/>
              <a:pPr>
                <a:defRPr/>
              </a:pPr>
              <a:t>‹#›</a:t>
            </a:fld>
            <a:endParaRPr lang="ru-RU" alt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5"/>
          <p:cNvSpPr>
            <a:spLocks noGrp="1" noChangeArrowheads="1"/>
          </p:cNvSpPr>
          <p:nvPr>
            <p:ph type="dt" sz="half" idx="10"/>
          </p:nvPr>
        </p:nvSpPr>
        <p:spPr/>
        <p:txBody>
          <a:bodyPr/>
          <a:lstStyle>
            <a:lvl1pPr fontAlgn="auto">
              <a:spcBef>
                <a:spcPts val="0"/>
              </a:spcBef>
              <a:spcAft>
                <a:spcPts val="0"/>
              </a:spcAft>
              <a:defRPr/>
            </a:lvl1pPr>
          </a:lstStyle>
          <a:p>
            <a:pPr>
              <a:defRPr/>
            </a:pPr>
            <a:fld id="{21C05162-6694-469C-8DB9-A2C90AA6F238}" type="datetimeFigureOut">
              <a:rPr lang="ru-RU" altLang="ru-RU"/>
              <a:pPr>
                <a:defRPr/>
              </a:pPr>
              <a:t>24.01.2022</a:t>
            </a:fld>
            <a:endParaRPr lang="ru-RU" altLang="ru-RU"/>
          </a:p>
        </p:txBody>
      </p:sp>
      <p:sp>
        <p:nvSpPr>
          <p:cNvPr id="5" name="Rectangle 6"/>
          <p:cNvSpPr>
            <a:spLocks noGrp="1" noChangeArrowheads="1"/>
          </p:cNvSpPr>
          <p:nvPr>
            <p:ph type="ftr" sz="quarter" idx="11"/>
          </p:nvPr>
        </p:nvSpPr>
        <p:spPr/>
        <p:txBody>
          <a:bodyPr/>
          <a:lstStyle>
            <a:lvl1pPr fontAlgn="auto">
              <a:spcBef>
                <a:spcPts val="0"/>
              </a:spcBef>
              <a:spcAft>
                <a:spcPts val="0"/>
              </a:spcAft>
              <a:defRPr/>
            </a:lvl1pPr>
          </a:lstStyle>
          <a:p>
            <a:pPr>
              <a:defRPr/>
            </a:pPr>
            <a:endParaRPr lang="ru-RU" altLang="ru-RU"/>
          </a:p>
        </p:txBody>
      </p:sp>
      <p:sp>
        <p:nvSpPr>
          <p:cNvPr id="6" name="Rectangle 7"/>
          <p:cNvSpPr>
            <a:spLocks noGrp="1" noChangeArrowheads="1"/>
          </p:cNvSpPr>
          <p:nvPr>
            <p:ph type="sldNum" sz="quarter" idx="12"/>
          </p:nvPr>
        </p:nvSpPr>
        <p:spPr/>
        <p:txBody>
          <a:bodyPr/>
          <a:lstStyle>
            <a:lvl1pPr fontAlgn="auto">
              <a:spcBef>
                <a:spcPts val="0"/>
              </a:spcBef>
              <a:spcAft>
                <a:spcPts val="0"/>
              </a:spcAft>
              <a:defRPr/>
            </a:lvl1pPr>
          </a:lstStyle>
          <a:p>
            <a:pPr>
              <a:defRPr/>
            </a:pPr>
            <a:fld id="{BB83BAAF-FD18-4383-A737-593840BCCC68}" type="slidenum">
              <a:rPr lang="ru-RU" altLang="ru-RU"/>
              <a:pPr>
                <a:defRPr/>
              </a:pPr>
              <a:t>‹#›</a:t>
            </a:fld>
            <a:endParaRPr lang="ru-RU" alt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457950" y="152400"/>
            <a:ext cx="1924050" cy="5334000"/>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685800" y="152400"/>
            <a:ext cx="5619750" cy="533400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5"/>
          <p:cNvSpPr>
            <a:spLocks noGrp="1" noChangeArrowheads="1"/>
          </p:cNvSpPr>
          <p:nvPr>
            <p:ph type="dt" sz="half" idx="10"/>
          </p:nvPr>
        </p:nvSpPr>
        <p:spPr/>
        <p:txBody>
          <a:bodyPr/>
          <a:lstStyle>
            <a:lvl1pPr fontAlgn="auto">
              <a:spcBef>
                <a:spcPts val="0"/>
              </a:spcBef>
              <a:spcAft>
                <a:spcPts val="0"/>
              </a:spcAft>
              <a:defRPr/>
            </a:lvl1pPr>
          </a:lstStyle>
          <a:p>
            <a:pPr>
              <a:defRPr/>
            </a:pPr>
            <a:fld id="{7BCB52AF-C748-4ED7-B2E9-BE7469D4B856}" type="datetimeFigureOut">
              <a:rPr lang="ru-RU" altLang="ru-RU"/>
              <a:pPr>
                <a:defRPr/>
              </a:pPr>
              <a:t>24.01.2022</a:t>
            </a:fld>
            <a:endParaRPr lang="ru-RU" altLang="ru-RU"/>
          </a:p>
        </p:txBody>
      </p:sp>
      <p:sp>
        <p:nvSpPr>
          <p:cNvPr id="5" name="Rectangle 6"/>
          <p:cNvSpPr>
            <a:spLocks noGrp="1" noChangeArrowheads="1"/>
          </p:cNvSpPr>
          <p:nvPr>
            <p:ph type="ftr" sz="quarter" idx="11"/>
          </p:nvPr>
        </p:nvSpPr>
        <p:spPr/>
        <p:txBody>
          <a:bodyPr/>
          <a:lstStyle>
            <a:lvl1pPr fontAlgn="auto">
              <a:spcBef>
                <a:spcPts val="0"/>
              </a:spcBef>
              <a:spcAft>
                <a:spcPts val="0"/>
              </a:spcAft>
              <a:defRPr/>
            </a:lvl1pPr>
          </a:lstStyle>
          <a:p>
            <a:pPr>
              <a:defRPr/>
            </a:pPr>
            <a:endParaRPr lang="ru-RU" altLang="ru-RU"/>
          </a:p>
        </p:txBody>
      </p:sp>
      <p:sp>
        <p:nvSpPr>
          <p:cNvPr id="6" name="Rectangle 7"/>
          <p:cNvSpPr>
            <a:spLocks noGrp="1" noChangeArrowheads="1"/>
          </p:cNvSpPr>
          <p:nvPr>
            <p:ph type="sldNum" sz="quarter" idx="12"/>
          </p:nvPr>
        </p:nvSpPr>
        <p:spPr/>
        <p:txBody>
          <a:bodyPr/>
          <a:lstStyle>
            <a:lvl1pPr fontAlgn="auto">
              <a:spcBef>
                <a:spcPts val="0"/>
              </a:spcBef>
              <a:spcAft>
                <a:spcPts val="0"/>
              </a:spcAft>
              <a:defRPr/>
            </a:lvl1pPr>
          </a:lstStyle>
          <a:p>
            <a:pPr>
              <a:defRPr/>
            </a:pPr>
            <a:fld id="{B0EFED6E-DB4C-4034-96CD-E22F4E22EC0E}" type="slidenum">
              <a:rPr lang="ru-RU" altLang="ru-RU"/>
              <a:pPr>
                <a:defRPr/>
              </a:pPr>
              <a:t>‹#›</a:t>
            </a:fld>
            <a:endParaRPr lang="ru-RU" altLang="ru-RU"/>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4" name="Freeform 2"/>
          <p:cNvSpPr>
            <a:spLocks/>
          </p:cNvSpPr>
          <p:nvPr/>
        </p:nvSpPr>
        <p:spPr bwMode="blackWhite">
          <a:xfrm>
            <a:off x="20638" y="12700"/>
            <a:ext cx="8896350" cy="6780213"/>
          </a:xfrm>
          <a:custGeom>
            <a:avLst/>
            <a:gdLst>
              <a:gd name="T0" fmla="*/ 2147483647 w 3985"/>
              <a:gd name="T1" fmla="*/ 0 h 3619"/>
              <a:gd name="T2" fmla="*/ 0 w 3985"/>
              <a:gd name="T3" fmla="*/ 2147483647 h 3619"/>
              <a:gd name="T4" fmla="*/ 2147483647 w 3985"/>
              <a:gd name="T5" fmla="*/ 2147483647 h 3619"/>
              <a:gd name="T6" fmla="*/ 2147483647 w 3985"/>
              <a:gd name="T7" fmla="*/ 2147483647 h 3619"/>
              <a:gd name="T8" fmla="*/ 2147483647 w 3985"/>
              <a:gd name="T9" fmla="*/ 0 h 3619"/>
              <a:gd name="T10" fmla="*/ 2147483647 w 3985"/>
              <a:gd name="T11" fmla="*/ 0 h 361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985" h="3619">
                <a:moveTo>
                  <a:pt x="2822" y="0"/>
                </a:moveTo>
                <a:lnTo>
                  <a:pt x="0" y="975"/>
                </a:lnTo>
                <a:lnTo>
                  <a:pt x="2169" y="3619"/>
                </a:lnTo>
                <a:lnTo>
                  <a:pt x="3985" y="1125"/>
                </a:lnTo>
                <a:lnTo>
                  <a:pt x="2822" y="0"/>
                </a:lnTo>
                <a:close/>
              </a:path>
            </a:pathLst>
          </a:custGeom>
          <a:solidFill>
            <a:schemeClr val="accent1"/>
          </a:solidFill>
          <a:ln w="9525">
            <a:noFill/>
            <a:round/>
            <a:headEnd/>
            <a:tailEnd/>
          </a:ln>
        </p:spPr>
        <p:txBody>
          <a:bodyPr/>
          <a:lstStyle/>
          <a:p>
            <a:pPr>
              <a:defRPr/>
            </a:pPr>
            <a:endParaRPr lang="ru-RU"/>
          </a:p>
        </p:txBody>
      </p:sp>
      <p:grpSp>
        <p:nvGrpSpPr>
          <p:cNvPr id="5" name="Group 8"/>
          <p:cNvGrpSpPr>
            <a:grpSpLocks/>
          </p:cNvGrpSpPr>
          <p:nvPr/>
        </p:nvGrpSpPr>
        <p:grpSpPr bwMode="auto">
          <a:xfrm>
            <a:off x="195263" y="234950"/>
            <a:ext cx="3787775" cy="1778000"/>
            <a:chOff x="123" y="148"/>
            <a:chExt cx="2386" cy="1120"/>
          </a:xfrm>
        </p:grpSpPr>
        <p:sp>
          <p:nvSpPr>
            <p:cNvPr id="6" name="Freeform 9"/>
            <p:cNvSpPr>
              <a:spLocks/>
            </p:cNvSpPr>
            <p:nvPr userDrawn="1"/>
          </p:nvSpPr>
          <p:spPr bwMode="auto">
            <a:xfrm>
              <a:off x="177" y="177"/>
              <a:ext cx="2250" cy="1017"/>
            </a:xfrm>
            <a:custGeom>
              <a:avLst/>
              <a:gdLst>
                <a:gd name="T0" fmla="*/ 18068 w 794"/>
                <a:gd name="T1" fmla="*/ 5854 h 414"/>
                <a:gd name="T2" fmla="*/ 16158 w 794"/>
                <a:gd name="T3" fmla="*/ 4714 h 414"/>
                <a:gd name="T4" fmla="*/ 12656 w 794"/>
                <a:gd name="T5" fmla="*/ 3115 h 414"/>
                <a:gd name="T6" fmla="*/ 1615 w 794"/>
                <a:gd name="T7" fmla="*/ 0 h 414"/>
                <a:gd name="T8" fmla="*/ 521 w 794"/>
                <a:gd name="T9" fmla="*/ 295 h 414"/>
                <a:gd name="T10" fmla="*/ 0 w 794"/>
                <a:gd name="T11" fmla="*/ 1231 h 414"/>
                <a:gd name="T12" fmla="*/ 635 w 794"/>
                <a:gd name="T13" fmla="*/ 2299 h 414"/>
                <a:gd name="T14" fmla="*/ 12970 w 794"/>
                <a:gd name="T15" fmla="*/ 6065 h 414"/>
                <a:gd name="T16" fmla="*/ 15673 w 794"/>
                <a:gd name="T17" fmla="*/ 5824 h 414"/>
                <a:gd name="T18" fmla="*/ 17858 w 794"/>
                <a:gd name="T19" fmla="*/ 6136 h 414"/>
                <a:gd name="T20" fmla="*/ 18068 w 794"/>
                <a:gd name="T21" fmla="*/ 5854 h 414"/>
                <a:gd name="T22" fmla="*/ 18068 w 794"/>
                <a:gd name="T23" fmla="*/ 5854 h 41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794" h="414">
                  <a:moveTo>
                    <a:pt x="794" y="395"/>
                  </a:moveTo>
                  <a:lnTo>
                    <a:pt x="710" y="318"/>
                  </a:lnTo>
                  <a:lnTo>
                    <a:pt x="556" y="210"/>
                  </a:lnTo>
                  <a:lnTo>
                    <a:pt x="71" y="0"/>
                  </a:lnTo>
                  <a:lnTo>
                    <a:pt x="23" y="20"/>
                  </a:lnTo>
                  <a:lnTo>
                    <a:pt x="0" y="83"/>
                  </a:lnTo>
                  <a:lnTo>
                    <a:pt x="28" y="155"/>
                  </a:lnTo>
                  <a:lnTo>
                    <a:pt x="570" y="409"/>
                  </a:lnTo>
                  <a:lnTo>
                    <a:pt x="689" y="393"/>
                  </a:lnTo>
                  <a:lnTo>
                    <a:pt x="785" y="414"/>
                  </a:lnTo>
                  <a:lnTo>
                    <a:pt x="794" y="395"/>
                  </a:lnTo>
                  <a:close/>
                </a:path>
              </a:pathLst>
            </a:custGeom>
            <a:solidFill>
              <a:srgbClr val="F8F8F8"/>
            </a:solidFill>
            <a:ln w="9525">
              <a:noFill/>
              <a:round/>
              <a:headEnd/>
              <a:tailEnd/>
            </a:ln>
          </p:spPr>
          <p:txBody>
            <a:bodyPr/>
            <a:lstStyle/>
            <a:p>
              <a:pPr>
                <a:defRPr/>
              </a:pPr>
              <a:endParaRPr lang="ru-RU"/>
            </a:p>
          </p:txBody>
        </p:sp>
        <p:sp>
          <p:nvSpPr>
            <p:cNvPr id="7" name="Freeform 10"/>
            <p:cNvSpPr>
              <a:spLocks/>
            </p:cNvSpPr>
            <p:nvPr userDrawn="1"/>
          </p:nvSpPr>
          <p:spPr bwMode="auto">
            <a:xfrm>
              <a:off x="166" y="261"/>
              <a:ext cx="2244" cy="1007"/>
            </a:xfrm>
            <a:custGeom>
              <a:avLst/>
              <a:gdLst>
                <a:gd name="T0" fmla="*/ 388 w 1586"/>
                <a:gd name="T1" fmla="*/ 0 h 821"/>
                <a:gd name="T2" fmla="*/ 3769 w 1586"/>
                <a:gd name="T3" fmla="*/ 958 h 821"/>
                <a:gd name="T4" fmla="*/ 4044 w 1586"/>
                <a:gd name="T5" fmla="*/ 1177 h 821"/>
                <a:gd name="T6" fmla="*/ 4492 w 1586"/>
                <a:gd name="T7" fmla="*/ 1461 h 821"/>
                <a:gd name="T8" fmla="*/ 4433 w 1586"/>
                <a:gd name="T9" fmla="*/ 1515 h 821"/>
                <a:gd name="T10" fmla="*/ 3823 w 1586"/>
                <a:gd name="T11" fmla="*/ 1452 h 821"/>
                <a:gd name="T12" fmla="*/ 3243 w 1586"/>
                <a:gd name="T13" fmla="*/ 1496 h 821"/>
                <a:gd name="T14" fmla="*/ 117 w 1586"/>
                <a:gd name="T15" fmla="*/ 551 h 821"/>
                <a:gd name="T16" fmla="*/ 0 w 1586"/>
                <a:gd name="T17" fmla="*/ 277 h 821"/>
                <a:gd name="T18" fmla="*/ 130 w 1586"/>
                <a:gd name="T19" fmla="*/ 59 h 821"/>
                <a:gd name="T20" fmla="*/ 388 w 1586"/>
                <a:gd name="T21" fmla="*/ 0 h 821"/>
                <a:gd name="T22" fmla="*/ 388 w 1586"/>
                <a:gd name="T23" fmla="*/ 0 h 82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586" h="821">
                  <a:moveTo>
                    <a:pt x="137" y="0"/>
                  </a:moveTo>
                  <a:lnTo>
                    <a:pt x="1331" y="519"/>
                  </a:lnTo>
                  <a:lnTo>
                    <a:pt x="1428" y="638"/>
                  </a:lnTo>
                  <a:lnTo>
                    <a:pt x="1586" y="792"/>
                  </a:lnTo>
                  <a:lnTo>
                    <a:pt x="1565" y="821"/>
                  </a:lnTo>
                  <a:lnTo>
                    <a:pt x="1350" y="787"/>
                  </a:lnTo>
                  <a:lnTo>
                    <a:pt x="1145" y="811"/>
                  </a:lnTo>
                  <a:lnTo>
                    <a:pt x="42" y="298"/>
                  </a:lnTo>
                  <a:lnTo>
                    <a:pt x="0" y="150"/>
                  </a:lnTo>
                  <a:lnTo>
                    <a:pt x="46" y="32"/>
                  </a:lnTo>
                  <a:lnTo>
                    <a:pt x="137" y="0"/>
                  </a:lnTo>
                  <a:close/>
                </a:path>
              </a:pathLst>
            </a:custGeom>
            <a:solidFill>
              <a:schemeClr val="tx2"/>
            </a:solidFill>
            <a:ln w="9525">
              <a:noFill/>
              <a:round/>
              <a:headEnd/>
              <a:tailEnd/>
            </a:ln>
          </p:spPr>
          <p:txBody>
            <a:bodyPr/>
            <a:lstStyle/>
            <a:p>
              <a:pPr>
                <a:defRPr/>
              </a:pPr>
              <a:endParaRPr lang="ru-RU"/>
            </a:p>
          </p:txBody>
        </p:sp>
        <p:sp>
          <p:nvSpPr>
            <p:cNvPr id="8" name="Freeform 11"/>
            <p:cNvSpPr>
              <a:spLocks/>
            </p:cNvSpPr>
            <p:nvPr userDrawn="1"/>
          </p:nvSpPr>
          <p:spPr bwMode="auto">
            <a:xfrm>
              <a:off x="474" y="344"/>
              <a:ext cx="1488" cy="919"/>
            </a:xfrm>
            <a:custGeom>
              <a:avLst/>
              <a:gdLst>
                <a:gd name="T0" fmla="*/ 0 w 1049"/>
                <a:gd name="T1" fmla="*/ 605 h 747"/>
                <a:gd name="T2" fmla="*/ 2631 w 1049"/>
                <a:gd name="T3" fmla="*/ 1391 h 747"/>
                <a:gd name="T4" fmla="*/ 2680 w 1049"/>
                <a:gd name="T5" fmla="*/ 994 h 747"/>
                <a:gd name="T6" fmla="*/ 2994 w 1049"/>
                <a:gd name="T7" fmla="*/ 786 h 747"/>
                <a:gd name="T8" fmla="*/ 223 w 1049"/>
                <a:gd name="T9" fmla="*/ 0 h 747"/>
                <a:gd name="T10" fmla="*/ 0 w 1049"/>
                <a:gd name="T11" fmla="*/ 236 h 747"/>
                <a:gd name="T12" fmla="*/ 0 w 1049"/>
                <a:gd name="T13" fmla="*/ 605 h 747"/>
                <a:gd name="T14" fmla="*/ 0 w 1049"/>
                <a:gd name="T15" fmla="*/ 605 h 747"/>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049" h="747">
                  <a:moveTo>
                    <a:pt x="0" y="325"/>
                  </a:moveTo>
                  <a:lnTo>
                    <a:pt x="922" y="747"/>
                  </a:lnTo>
                  <a:lnTo>
                    <a:pt x="939" y="534"/>
                  </a:lnTo>
                  <a:lnTo>
                    <a:pt x="1049" y="422"/>
                  </a:lnTo>
                  <a:lnTo>
                    <a:pt x="78" y="0"/>
                  </a:lnTo>
                  <a:lnTo>
                    <a:pt x="0" y="127"/>
                  </a:lnTo>
                  <a:lnTo>
                    <a:pt x="0" y="325"/>
                  </a:lnTo>
                  <a:close/>
                </a:path>
              </a:pathLst>
            </a:custGeom>
            <a:solidFill>
              <a:schemeClr val="bg2"/>
            </a:solidFill>
            <a:ln w="9525">
              <a:noFill/>
              <a:round/>
              <a:headEnd/>
              <a:tailEnd/>
            </a:ln>
          </p:spPr>
          <p:txBody>
            <a:bodyPr/>
            <a:lstStyle/>
            <a:p>
              <a:pPr>
                <a:defRPr/>
              </a:pPr>
              <a:endParaRPr lang="ru-RU"/>
            </a:p>
          </p:txBody>
        </p:sp>
        <p:grpSp>
          <p:nvGrpSpPr>
            <p:cNvPr id="9" name="Group 12"/>
            <p:cNvGrpSpPr>
              <a:grpSpLocks/>
            </p:cNvGrpSpPr>
            <p:nvPr userDrawn="1"/>
          </p:nvGrpSpPr>
          <p:grpSpPr bwMode="auto">
            <a:xfrm>
              <a:off x="123" y="148"/>
              <a:ext cx="2386" cy="1081"/>
              <a:chOff x="123" y="148"/>
              <a:chExt cx="2386" cy="1081"/>
            </a:xfrm>
          </p:grpSpPr>
          <p:sp>
            <p:nvSpPr>
              <p:cNvPr id="10" name="Freeform 13"/>
              <p:cNvSpPr>
                <a:spLocks/>
              </p:cNvSpPr>
              <p:nvPr userDrawn="1"/>
            </p:nvSpPr>
            <p:spPr bwMode="auto">
              <a:xfrm>
                <a:off x="2005" y="934"/>
                <a:ext cx="212" cy="214"/>
              </a:xfrm>
              <a:custGeom>
                <a:avLst/>
                <a:gdLst>
                  <a:gd name="T0" fmla="*/ 310 w 150"/>
                  <a:gd name="T1" fmla="*/ 0 h 173"/>
                  <a:gd name="T2" fmla="*/ 114 w 150"/>
                  <a:gd name="T3" fmla="*/ 125 h 173"/>
                  <a:gd name="T4" fmla="*/ 0 w 150"/>
                  <a:gd name="T5" fmla="*/ 328 h 173"/>
                  <a:gd name="T6" fmla="*/ 226 w 150"/>
                  <a:gd name="T7" fmla="*/ 303 h 173"/>
                  <a:gd name="T8" fmla="*/ 291 w 150"/>
                  <a:gd name="T9" fmla="*/ 160 h 173"/>
                  <a:gd name="T10" fmla="*/ 424 w 150"/>
                  <a:gd name="T11" fmla="*/ 51 h 173"/>
                  <a:gd name="T12" fmla="*/ 310 w 150"/>
                  <a:gd name="T13" fmla="*/ 0 h 173"/>
                  <a:gd name="T14" fmla="*/ 310 w 150"/>
                  <a:gd name="T15" fmla="*/ 0 h 173"/>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50" h="173">
                    <a:moveTo>
                      <a:pt x="110" y="0"/>
                    </a:moveTo>
                    <a:lnTo>
                      <a:pt x="40" y="66"/>
                    </a:lnTo>
                    <a:lnTo>
                      <a:pt x="0" y="173"/>
                    </a:lnTo>
                    <a:lnTo>
                      <a:pt x="80" y="160"/>
                    </a:lnTo>
                    <a:lnTo>
                      <a:pt x="103" y="84"/>
                    </a:lnTo>
                    <a:lnTo>
                      <a:pt x="150" y="27"/>
                    </a:lnTo>
                    <a:lnTo>
                      <a:pt x="110" y="0"/>
                    </a:lnTo>
                    <a:close/>
                  </a:path>
                </a:pathLst>
              </a:custGeom>
              <a:solidFill>
                <a:schemeClr val="accent2"/>
              </a:solidFill>
              <a:ln w="9525">
                <a:noFill/>
                <a:round/>
                <a:headEnd/>
                <a:tailEnd/>
              </a:ln>
            </p:spPr>
            <p:txBody>
              <a:bodyPr/>
              <a:lstStyle/>
              <a:p>
                <a:pPr>
                  <a:defRPr/>
                </a:pPr>
                <a:endParaRPr lang="ru-RU"/>
              </a:p>
            </p:txBody>
          </p:sp>
          <p:sp>
            <p:nvSpPr>
              <p:cNvPr id="11" name="Freeform 14"/>
              <p:cNvSpPr>
                <a:spLocks/>
              </p:cNvSpPr>
              <p:nvPr userDrawn="1"/>
            </p:nvSpPr>
            <p:spPr bwMode="auto">
              <a:xfrm>
                <a:off x="123" y="148"/>
                <a:ext cx="2386" cy="1081"/>
              </a:xfrm>
              <a:custGeom>
                <a:avLst/>
                <a:gdLst>
                  <a:gd name="T0" fmla="*/ 443 w 1684"/>
                  <a:gd name="T1" fmla="*/ 0 h 880"/>
                  <a:gd name="T2" fmla="*/ 179 w 1684"/>
                  <a:gd name="T3" fmla="*/ 97 h 880"/>
                  <a:gd name="T4" fmla="*/ 0 w 1684"/>
                  <a:gd name="T5" fmla="*/ 386 h 880"/>
                  <a:gd name="T6" fmla="*/ 191 w 1684"/>
                  <a:gd name="T7" fmla="*/ 665 h 880"/>
                  <a:gd name="T8" fmla="*/ 3362 w 1684"/>
                  <a:gd name="T9" fmla="*/ 1607 h 880"/>
                  <a:gd name="T10" fmla="*/ 4045 w 1684"/>
                  <a:gd name="T11" fmla="*/ 1548 h 880"/>
                  <a:gd name="T12" fmla="*/ 4598 w 1684"/>
                  <a:gd name="T13" fmla="*/ 1631 h 880"/>
                  <a:gd name="T14" fmla="*/ 4790 w 1684"/>
                  <a:gd name="T15" fmla="*/ 1499 h 880"/>
                  <a:gd name="T16" fmla="*/ 4272 w 1684"/>
                  <a:gd name="T17" fmla="*/ 1231 h 880"/>
                  <a:gd name="T18" fmla="*/ 4061 w 1684"/>
                  <a:gd name="T19" fmla="*/ 950 h 880"/>
                  <a:gd name="T20" fmla="*/ 3895 w 1684"/>
                  <a:gd name="T21" fmla="*/ 977 h 880"/>
                  <a:gd name="T22" fmla="*/ 4093 w 1684"/>
                  <a:gd name="T23" fmla="*/ 1231 h 880"/>
                  <a:gd name="T24" fmla="*/ 4489 w 1684"/>
                  <a:gd name="T25" fmla="*/ 1501 h 880"/>
                  <a:gd name="T26" fmla="*/ 4020 w 1684"/>
                  <a:gd name="T27" fmla="*/ 1459 h 880"/>
                  <a:gd name="T28" fmla="*/ 3467 w 1684"/>
                  <a:gd name="T29" fmla="*/ 1508 h 880"/>
                  <a:gd name="T30" fmla="*/ 3569 w 1684"/>
                  <a:gd name="T31" fmla="*/ 1204 h 880"/>
                  <a:gd name="T32" fmla="*/ 3806 w 1684"/>
                  <a:gd name="T33" fmla="*/ 997 h 880"/>
                  <a:gd name="T34" fmla="*/ 3529 w 1684"/>
                  <a:gd name="T35" fmla="*/ 1023 h 880"/>
                  <a:gd name="T36" fmla="*/ 3314 w 1684"/>
                  <a:gd name="T37" fmla="*/ 1220 h 880"/>
                  <a:gd name="T38" fmla="*/ 3240 w 1684"/>
                  <a:gd name="T39" fmla="*/ 1467 h 880"/>
                  <a:gd name="T40" fmla="*/ 305 w 1684"/>
                  <a:gd name="T41" fmla="*/ 575 h 880"/>
                  <a:gd name="T42" fmla="*/ 227 w 1684"/>
                  <a:gd name="T43" fmla="*/ 398 h 880"/>
                  <a:gd name="T44" fmla="*/ 293 w 1684"/>
                  <a:gd name="T45" fmla="*/ 177 h 880"/>
                  <a:gd name="T46" fmla="*/ 616 w 1684"/>
                  <a:gd name="T47" fmla="*/ 0 h 880"/>
                  <a:gd name="T48" fmla="*/ 443 w 1684"/>
                  <a:gd name="T49" fmla="*/ 0 h 880"/>
                  <a:gd name="T50" fmla="*/ 443 w 1684"/>
                  <a:gd name="T51" fmla="*/ 0 h 880"/>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1684" h="880">
                    <a:moveTo>
                      <a:pt x="156" y="0"/>
                    </a:moveTo>
                    <a:lnTo>
                      <a:pt x="63" y="52"/>
                    </a:lnTo>
                    <a:lnTo>
                      <a:pt x="0" y="208"/>
                    </a:lnTo>
                    <a:lnTo>
                      <a:pt x="67" y="358"/>
                    </a:lnTo>
                    <a:lnTo>
                      <a:pt x="1182" y="867"/>
                    </a:lnTo>
                    <a:lnTo>
                      <a:pt x="1422" y="835"/>
                    </a:lnTo>
                    <a:lnTo>
                      <a:pt x="1616" y="880"/>
                    </a:lnTo>
                    <a:lnTo>
                      <a:pt x="1684" y="808"/>
                    </a:lnTo>
                    <a:lnTo>
                      <a:pt x="1502" y="664"/>
                    </a:lnTo>
                    <a:lnTo>
                      <a:pt x="1428" y="512"/>
                    </a:lnTo>
                    <a:lnTo>
                      <a:pt x="1369" y="527"/>
                    </a:lnTo>
                    <a:lnTo>
                      <a:pt x="1439" y="664"/>
                    </a:lnTo>
                    <a:lnTo>
                      <a:pt x="1578" y="810"/>
                    </a:lnTo>
                    <a:lnTo>
                      <a:pt x="1413" y="787"/>
                    </a:lnTo>
                    <a:lnTo>
                      <a:pt x="1219" y="814"/>
                    </a:lnTo>
                    <a:lnTo>
                      <a:pt x="1255" y="650"/>
                    </a:lnTo>
                    <a:lnTo>
                      <a:pt x="1338" y="538"/>
                    </a:lnTo>
                    <a:lnTo>
                      <a:pt x="1241" y="552"/>
                    </a:lnTo>
                    <a:lnTo>
                      <a:pt x="1165" y="658"/>
                    </a:lnTo>
                    <a:lnTo>
                      <a:pt x="1139" y="791"/>
                    </a:lnTo>
                    <a:lnTo>
                      <a:pt x="107" y="310"/>
                    </a:lnTo>
                    <a:lnTo>
                      <a:pt x="80" y="215"/>
                    </a:lnTo>
                    <a:lnTo>
                      <a:pt x="103" y="95"/>
                    </a:lnTo>
                    <a:lnTo>
                      <a:pt x="217" y="0"/>
                    </a:lnTo>
                    <a:lnTo>
                      <a:pt x="156" y="0"/>
                    </a:lnTo>
                    <a:close/>
                  </a:path>
                </a:pathLst>
              </a:custGeom>
              <a:solidFill>
                <a:schemeClr val="accent2"/>
              </a:solidFill>
              <a:ln w="9525">
                <a:noFill/>
                <a:round/>
                <a:headEnd/>
                <a:tailEnd/>
              </a:ln>
            </p:spPr>
            <p:txBody>
              <a:bodyPr/>
              <a:lstStyle/>
              <a:p>
                <a:pPr>
                  <a:defRPr/>
                </a:pPr>
                <a:endParaRPr lang="ru-RU"/>
              </a:p>
            </p:txBody>
          </p:sp>
          <p:sp>
            <p:nvSpPr>
              <p:cNvPr id="12" name="Freeform 15"/>
              <p:cNvSpPr>
                <a:spLocks/>
              </p:cNvSpPr>
              <p:nvPr userDrawn="1"/>
            </p:nvSpPr>
            <p:spPr bwMode="auto">
              <a:xfrm>
                <a:off x="324" y="158"/>
                <a:ext cx="1686" cy="614"/>
              </a:xfrm>
              <a:custGeom>
                <a:avLst/>
                <a:gdLst>
                  <a:gd name="T0" fmla="*/ 285 w 1190"/>
                  <a:gd name="T1" fmla="*/ 0 h 500"/>
                  <a:gd name="T2" fmla="*/ 3385 w 1190"/>
                  <a:gd name="T3" fmla="*/ 907 h 500"/>
                  <a:gd name="T4" fmla="*/ 3059 w 1190"/>
                  <a:gd name="T5" fmla="*/ 926 h 500"/>
                  <a:gd name="T6" fmla="*/ 0 w 1190"/>
                  <a:gd name="T7" fmla="*/ 50 h 500"/>
                  <a:gd name="T8" fmla="*/ 285 w 1190"/>
                  <a:gd name="T9" fmla="*/ 0 h 500"/>
                  <a:gd name="T10" fmla="*/ 285 w 1190"/>
                  <a:gd name="T11" fmla="*/ 0 h 5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190" h="500">
                    <a:moveTo>
                      <a:pt x="100" y="0"/>
                    </a:moveTo>
                    <a:lnTo>
                      <a:pt x="1190" y="490"/>
                    </a:lnTo>
                    <a:lnTo>
                      <a:pt x="1076" y="500"/>
                    </a:lnTo>
                    <a:lnTo>
                      <a:pt x="0" y="27"/>
                    </a:lnTo>
                    <a:lnTo>
                      <a:pt x="100" y="0"/>
                    </a:lnTo>
                    <a:close/>
                  </a:path>
                </a:pathLst>
              </a:custGeom>
              <a:solidFill>
                <a:schemeClr val="accent2"/>
              </a:solidFill>
              <a:ln w="9525">
                <a:noFill/>
                <a:round/>
                <a:headEnd/>
                <a:tailEnd/>
              </a:ln>
            </p:spPr>
            <p:txBody>
              <a:bodyPr/>
              <a:lstStyle/>
              <a:p>
                <a:pPr>
                  <a:defRPr/>
                </a:pPr>
                <a:endParaRPr lang="ru-RU"/>
              </a:p>
            </p:txBody>
          </p:sp>
          <p:sp>
            <p:nvSpPr>
              <p:cNvPr id="13" name="Freeform 16"/>
              <p:cNvSpPr>
                <a:spLocks/>
              </p:cNvSpPr>
              <p:nvPr userDrawn="1"/>
            </p:nvSpPr>
            <p:spPr bwMode="auto">
              <a:xfrm>
                <a:off x="409" y="251"/>
                <a:ext cx="227" cy="410"/>
              </a:xfrm>
              <a:custGeom>
                <a:avLst/>
                <a:gdLst>
                  <a:gd name="T0" fmla="*/ 332 w 160"/>
                  <a:gd name="T1" fmla="*/ 0 h 335"/>
                  <a:gd name="T2" fmla="*/ 54 w 160"/>
                  <a:gd name="T3" fmla="*/ 195 h 335"/>
                  <a:gd name="T4" fmla="*/ 0 w 160"/>
                  <a:gd name="T5" fmla="*/ 421 h 335"/>
                  <a:gd name="T6" fmla="*/ 95 w 160"/>
                  <a:gd name="T7" fmla="*/ 575 h 335"/>
                  <a:gd name="T8" fmla="*/ 268 w 160"/>
                  <a:gd name="T9" fmla="*/ 614 h 335"/>
                  <a:gd name="T10" fmla="*/ 217 w 160"/>
                  <a:gd name="T11" fmla="*/ 281 h 335"/>
                  <a:gd name="T12" fmla="*/ 457 w 160"/>
                  <a:gd name="T13" fmla="*/ 32 h 335"/>
                  <a:gd name="T14" fmla="*/ 332 w 160"/>
                  <a:gd name="T15" fmla="*/ 0 h 335"/>
                  <a:gd name="T16" fmla="*/ 332 w 160"/>
                  <a:gd name="T17" fmla="*/ 0 h 33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60" h="335">
                    <a:moveTo>
                      <a:pt x="116" y="0"/>
                    </a:moveTo>
                    <a:lnTo>
                      <a:pt x="19" y="106"/>
                    </a:lnTo>
                    <a:lnTo>
                      <a:pt x="0" y="230"/>
                    </a:lnTo>
                    <a:lnTo>
                      <a:pt x="33" y="314"/>
                    </a:lnTo>
                    <a:lnTo>
                      <a:pt x="94" y="335"/>
                    </a:lnTo>
                    <a:lnTo>
                      <a:pt x="76" y="154"/>
                    </a:lnTo>
                    <a:lnTo>
                      <a:pt x="160" y="17"/>
                    </a:lnTo>
                    <a:lnTo>
                      <a:pt x="116" y="0"/>
                    </a:lnTo>
                    <a:close/>
                  </a:path>
                </a:pathLst>
              </a:custGeom>
              <a:solidFill>
                <a:schemeClr val="accent2"/>
              </a:solidFill>
              <a:ln w="9525">
                <a:noFill/>
                <a:round/>
                <a:headEnd/>
                <a:tailEnd/>
              </a:ln>
            </p:spPr>
            <p:txBody>
              <a:bodyPr/>
              <a:lstStyle/>
              <a:p>
                <a:pPr>
                  <a:defRPr/>
                </a:pPr>
                <a:endParaRPr lang="ru-RU"/>
              </a:p>
            </p:txBody>
          </p:sp>
          <p:sp>
            <p:nvSpPr>
              <p:cNvPr id="14" name="Freeform 17"/>
              <p:cNvSpPr>
                <a:spLocks/>
              </p:cNvSpPr>
              <p:nvPr userDrawn="1"/>
            </p:nvSpPr>
            <p:spPr bwMode="auto">
              <a:xfrm>
                <a:off x="846" y="536"/>
                <a:ext cx="691" cy="364"/>
              </a:xfrm>
              <a:custGeom>
                <a:avLst/>
                <a:gdLst>
                  <a:gd name="T0" fmla="*/ 40 w 489"/>
                  <a:gd name="T1" fmla="*/ 64 h 296"/>
                  <a:gd name="T2" fmla="*/ 451 w 489"/>
                  <a:gd name="T3" fmla="*/ 123 h 296"/>
                  <a:gd name="T4" fmla="*/ 914 w 489"/>
                  <a:gd name="T5" fmla="*/ 255 h 296"/>
                  <a:gd name="T6" fmla="*/ 1242 w 489"/>
                  <a:gd name="T7" fmla="*/ 453 h 296"/>
                  <a:gd name="T8" fmla="*/ 920 w 489"/>
                  <a:gd name="T9" fmla="*/ 428 h 296"/>
                  <a:gd name="T10" fmla="*/ 391 w 489"/>
                  <a:gd name="T11" fmla="*/ 272 h 296"/>
                  <a:gd name="T12" fmla="*/ 141 w 489"/>
                  <a:gd name="T13" fmla="*/ 149 h 296"/>
                  <a:gd name="T14" fmla="*/ 301 w 489"/>
                  <a:gd name="T15" fmla="*/ 303 h 296"/>
                  <a:gd name="T16" fmla="*/ 767 w 489"/>
                  <a:gd name="T17" fmla="*/ 502 h 296"/>
                  <a:gd name="T18" fmla="*/ 1314 w 489"/>
                  <a:gd name="T19" fmla="*/ 551 h 296"/>
                  <a:gd name="T20" fmla="*/ 1379 w 489"/>
                  <a:gd name="T21" fmla="*/ 416 h 296"/>
                  <a:gd name="T22" fmla="*/ 1112 w 489"/>
                  <a:gd name="T23" fmla="*/ 224 h 296"/>
                  <a:gd name="T24" fmla="*/ 479 w 489"/>
                  <a:gd name="T25" fmla="*/ 32 h 296"/>
                  <a:gd name="T26" fmla="*/ 0 w 489"/>
                  <a:gd name="T27" fmla="*/ 0 h 296"/>
                  <a:gd name="T28" fmla="*/ 40 w 489"/>
                  <a:gd name="T29" fmla="*/ 64 h 296"/>
                  <a:gd name="T30" fmla="*/ 40 w 489"/>
                  <a:gd name="T31" fmla="*/ 64 h 29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489" h="296">
                    <a:moveTo>
                      <a:pt x="14" y="34"/>
                    </a:moveTo>
                    <a:lnTo>
                      <a:pt x="160" y="66"/>
                    </a:lnTo>
                    <a:lnTo>
                      <a:pt x="324" y="137"/>
                    </a:lnTo>
                    <a:lnTo>
                      <a:pt x="440" y="243"/>
                    </a:lnTo>
                    <a:lnTo>
                      <a:pt x="326" y="230"/>
                    </a:lnTo>
                    <a:lnTo>
                      <a:pt x="139" y="146"/>
                    </a:lnTo>
                    <a:lnTo>
                      <a:pt x="50" y="80"/>
                    </a:lnTo>
                    <a:lnTo>
                      <a:pt x="107" y="163"/>
                    </a:lnTo>
                    <a:lnTo>
                      <a:pt x="272" y="270"/>
                    </a:lnTo>
                    <a:lnTo>
                      <a:pt x="466" y="296"/>
                    </a:lnTo>
                    <a:lnTo>
                      <a:pt x="489" y="224"/>
                    </a:lnTo>
                    <a:lnTo>
                      <a:pt x="394" y="120"/>
                    </a:lnTo>
                    <a:lnTo>
                      <a:pt x="170" y="17"/>
                    </a:lnTo>
                    <a:lnTo>
                      <a:pt x="0" y="0"/>
                    </a:lnTo>
                    <a:lnTo>
                      <a:pt x="14" y="34"/>
                    </a:lnTo>
                    <a:close/>
                  </a:path>
                </a:pathLst>
              </a:custGeom>
              <a:solidFill>
                <a:schemeClr val="accent2"/>
              </a:solidFill>
              <a:ln w="9525">
                <a:noFill/>
                <a:round/>
                <a:headEnd/>
                <a:tailEnd/>
              </a:ln>
            </p:spPr>
            <p:txBody>
              <a:bodyPr/>
              <a:lstStyle/>
              <a:p>
                <a:pPr>
                  <a:defRPr/>
                </a:pPr>
                <a:endParaRPr lang="ru-RU"/>
              </a:p>
            </p:txBody>
          </p:sp>
        </p:grpSp>
      </p:grpSp>
      <p:grpSp>
        <p:nvGrpSpPr>
          <p:cNvPr id="15" name="Group 18"/>
          <p:cNvGrpSpPr>
            <a:grpSpLocks/>
          </p:cNvGrpSpPr>
          <p:nvPr/>
        </p:nvGrpSpPr>
        <p:grpSpPr bwMode="auto">
          <a:xfrm>
            <a:off x="7915275" y="4368800"/>
            <a:ext cx="742950" cy="1058863"/>
            <a:chOff x="4986" y="2752"/>
            <a:chExt cx="468" cy="667"/>
          </a:xfrm>
        </p:grpSpPr>
        <p:sp>
          <p:nvSpPr>
            <p:cNvPr id="16" name="Freeform 19"/>
            <p:cNvSpPr>
              <a:spLocks/>
            </p:cNvSpPr>
            <p:nvPr userDrawn="1"/>
          </p:nvSpPr>
          <p:spPr bwMode="auto">
            <a:xfrm rot="7320404">
              <a:off x="4909" y="2936"/>
              <a:ext cx="629" cy="293"/>
            </a:xfrm>
            <a:custGeom>
              <a:avLst/>
              <a:gdLst>
                <a:gd name="T0" fmla="*/ 395 w 794"/>
                <a:gd name="T1" fmla="*/ 140 h 414"/>
                <a:gd name="T2" fmla="*/ 353 w 794"/>
                <a:gd name="T3" fmla="*/ 113 h 414"/>
                <a:gd name="T4" fmla="*/ 276 w 794"/>
                <a:gd name="T5" fmla="*/ 74 h 414"/>
                <a:gd name="T6" fmla="*/ 35 w 794"/>
                <a:gd name="T7" fmla="*/ 0 h 414"/>
                <a:gd name="T8" fmla="*/ 11 w 794"/>
                <a:gd name="T9" fmla="*/ 7 h 414"/>
                <a:gd name="T10" fmla="*/ 0 w 794"/>
                <a:gd name="T11" fmla="*/ 30 h 414"/>
                <a:gd name="T12" fmla="*/ 13 w 794"/>
                <a:gd name="T13" fmla="*/ 55 h 414"/>
                <a:gd name="T14" fmla="*/ 284 w 794"/>
                <a:gd name="T15" fmla="*/ 145 h 414"/>
                <a:gd name="T16" fmla="*/ 343 w 794"/>
                <a:gd name="T17" fmla="*/ 139 h 414"/>
                <a:gd name="T18" fmla="*/ 391 w 794"/>
                <a:gd name="T19" fmla="*/ 147 h 414"/>
                <a:gd name="T20" fmla="*/ 395 w 794"/>
                <a:gd name="T21" fmla="*/ 140 h 414"/>
                <a:gd name="T22" fmla="*/ 395 w 794"/>
                <a:gd name="T23" fmla="*/ 140 h 41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794" h="414">
                  <a:moveTo>
                    <a:pt x="794" y="395"/>
                  </a:moveTo>
                  <a:lnTo>
                    <a:pt x="710" y="318"/>
                  </a:lnTo>
                  <a:lnTo>
                    <a:pt x="556" y="210"/>
                  </a:lnTo>
                  <a:lnTo>
                    <a:pt x="71" y="0"/>
                  </a:lnTo>
                  <a:lnTo>
                    <a:pt x="23" y="20"/>
                  </a:lnTo>
                  <a:lnTo>
                    <a:pt x="0" y="83"/>
                  </a:lnTo>
                  <a:lnTo>
                    <a:pt x="28" y="155"/>
                  </a:lnTo>
                  <a:lnTo>
                    <a:pt x="570" y="409"/>
                  </a:lnTo>
                  <a:lnTo>
                    <a:pt x="689" y="393"/>
                  </a:lnTo>
                  <a:lnTo>
                    <a:pt x="785" y="414"/>
                  </a:lnTo>
                  <a:lnTo>
                    <a:pt x="794" y="395"/>
                  </a:lnTo>
                  <a:close/>
                </a:path>
              </a:pathLst>
            </a:custGeom>
            <a:solidFill>
              <a:srgbClr val="F8F8F8"/>
            </a:solidFill>
            <a:ln w="9525">
              <a:noFill/>
              <a:round/>
              <a:headEnd/>
              <a:tailEnd/>
            </a:ln>
          </p:spPr>
          <p:txBody>
            <a:bodyPr/>
            <a:lstStyle/>
            <a:p>
              <a:pPr>
                <a:defRPr/>
              </a:pPr>
              <a:endParaRPr lang="ru-RU"/>
            </a:p>
          </p:txBody>
        </p:sp>
        <p:sp>
          <p:nvSpPr>
            <p:cNvPr id="17" name="Freeform 20"/>
            <p:cNvSpPr>
              <a:spLocks/>
            </p:cNvSpPr>
            <p:nvPr userDrawn="1"/>
          </p:nvSpPr>
          <p:spPr bwMode="auto">
            <a:xfrm rot="7320404">
              <a:off x="4893" y="2923"/>
              <a:ext cx="627" cy="290"/>
            </a:xfrm>
            <a:custGeom>
              <a:avLst/>
              <a:gdLst>
                <a:gd name="T0" fmla="*/ 8 w 1586"/>
                <a:gd name="T1" fmla="*/ 0 h 821"/>
                <a:gd name="T2" fmla="*/ 82 w 1586"/>
                <a:gd name="T3" fmla="*/ 23 h 821"/>
                <a:gd name="T4" fmla="*/ 88 w 1586"/>
                <a:gd name="T5" fmla="*/ 28 h 821"/>
                <a:gd name="T6" fmla="*/ 98 w 1586"/>
                <a:gd name="T7" fmla="*/ 35 h 821"/>
                <a:gd name="T8" fmla="*/ 97 w 1586"/>
                <a:gd name="T9" fmla="*/ 36 h 821"/>
                <a:gd name="T10" fmla="*/ 83 w 1586"/>
                <a:gd name="T11" fmla="*/ 35 h 821"/>
                <a:gd name="T12" fmla="*/ 71 w 1586"/>
                <a:gd name="T13" fmla="*/ 36 h 821"/>
                <a:gd name="T14" fmla="*/ 3 w 1586"/>
                <a:gd name="T15" fmla="*/ 13 h 821"/>
                <a:gd name="T16" fmla="*/ 0 w 1586"/>
                <a:gd name="T17" fmla="*/ 7 h 821"/>
                <a:gd name="T18" fmla="*/ 3 w 1586"/>
                <a:gd name="T19" fmla="*/ 1 h 821"/>
                <a:gd name="T20" fmla="*/ 8 w 1586"/>
                <a:gd name="T21" fmla="*/ 0 h 821"/>
                <a:gd name="T22" fmla="*/ 8 w 1586"/>
                <a:gd name="T23" fmla="*/ 0 h 82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586" h="821">
                  <a:moveTo>
                    <a:pt x="137" y="0"/>
                  </a:moveTo>
                  <a:lnTo>
                    <a:pt x="1331" y="519"/>
                  </a:lnTo>
                  <a:lnTo>
                    <a:pt x="1428" y="638"/>
                  </a:lnTo>
                  <a:lnTo>
                    <a:pt x="1586" y="792"/>
                  </a:lnTo>
                  <a:lnTo>
                    <a:pt x="1565" y="821"/>
                  </a:lnTo>
                  <a:lnTo>
                    <a:pt x="1350" y="787"/>
                  </a:lnTo>
                  <a:lnTo>
                    <a:pt x="1145" y="811"/>
                  </a:lnTo>
                  <a:lnTo>
                    <a:pt x="42" y="298"/>
                  </a:lnTo>
                  <a:lnTo>
                    <a:pt x="0" y="150"/>
                  </a:lnTo>
                  <a:lnTo>
                    <a:pt x="46" y="32"/>
                  </a:lnTo>
                  <a:lnTo>
                    <a:pt x="137" y="0"/>
                  </a:lnTo>
                  <a:close/>
                </a:path>
              </a:pathLst>
            </a:custGeom>
            <a:solidFill>
              <a:schemeClr val="folHlink"/>
            </a:solidFill>
            <a:ln w="9525">
              <a:noFill/>
              <a:round/>
              <a:headEnd/>
              <a:tailEnd/>
            </a:ln>
          </p:spPr>
          <p:txBody>
            <a:bodyPr/>
            <a:lstStyle/>
            <a:p>
              <a:pPr>
                <a:defRPr/>
              </a:pPr>
              <a:endParaRPr lang="ru-RU"/>
            </a:p>
          </p:txBody>
        </p:sp>
        <p:sp>
          <p:nvSpPr>
            <p:cNvPr id="18" name="Freeform 21"/>
            <p:cNvSpPr>
              <a:spLocks/>
            </p:cNvSpPr>
            <p:nvPr userDrawn="1"/>
          </p:nvSpPr>
          <p:spPr bwMode="auto">
            <a:xfrm rot="7320404">
              <a:off x="5000" y="2913"/>
              <a:ext cx="416" cy="265"/>
            </a:xfrm>
            <a:custGeom>
              <a:avLst/>
              <a:gdLst>
                <a:gd name="T0" fmla="*/ 0 w 1049"/>
                <a:gd name="T1" fmla="*/ 15 h 747"/>
                <a:gd name="T2" fmla="*/ 58 w 1049"/>
                <a:gd name="T3" fmla="*/ 33 h 747"/>
                <a:gd name="T4" fmla="*/ 59 w 1049"/>
                <a:gd name="T5" fmla="*/ 24 h 747"/>
                <a:gd name="T6" fmla="*/ 65 w 1049"/>
                <a:gd name="T7" fmla="*/ 19 h 747"/>
                <a:gd name="T8" fmla="*/ 5 w 1049"/>
                <a:gd name="T9" fmla="*/ 0 h 747"/>
                <a:gd name="T10" fmla="*/ 0 w 1049"/>
                <a:gd name="T11" fmla="*/ 6 h 747"/>
                <a:gd name="T12" fmla="*/ 0 w 1049"/>
                <a:gd name="T13" fmla="*/ 15 h 747"/>
                <a:gd name="T14" fmla="*/ 0 w 1049"/>
                <a:gd name="T15" fmla="*/ 15 h 747"/>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049" h="747">
                  <a:moveTo>
                    <a:pt x="0" y="325"/>
                  </a:moveTo>
                  <a:lnTo>
                    <a:pt x="922" y="747"/>
                  </a:lnTo>
                  <a:lnTo>
                    <a:pt x="939" y="534"/>
                  </a:lnTo>
                  <a:lnTo>
                    <a:pt x="1049" y="422"/>
                  </a:lnTo>
                  <a:lnTo>
                    <a:pt x="78" y="0"/>
                  </a:lnTo>
                  <a:lnTo>
                    <a:pt x="0" y="127"/>
                  </a:lnTo>
                  <a:lnTo>
                    <a:pt x="0" y="325"/>
                  </a:lnTo>
                  <a:close/>
                </a:path>
              </a:pathLst>
            </a:custGeom>
            <a:solidFill>
              <a:schemeClr val="bg2"/>
            </a:solidFill>
            <a:ln w="9525">
              <a:noFill/>
              <a:round/>
              <a:headEnd/>
              <a:tailEnd/>
            </a:ln>
          </p:spPr>
          <p:txBody>
            <a:bodyPr/>
            <a:lstStyle/>
            <a:p>
              <a:pPr>
                <a:defRPr/>
              </a:pPr>
              <a:endParaRPr lang="ru-RU"/>
            </a:p>
          </p:txBody>
        </p:sp>
        <p:grpSp>
          <p:nvGrpSpPr>
            <p:cNvPr id="19" name="Group 22"/>
            <p:cNvGrpSpPr>
              <a:grpSpLocks/>
            </p:cNvGrpSpPr>
            <p:nvPr userDrawn="1"/>
          </p:nvGrpSpPr>
          <p:grpSpPr bwMode="auto">
            <a:xfrm>
              <a:off x="4986" y="2752"/>
              <a:ext cx="469" cy="667"/>
              <a:chOff x="4986" y="2752"/>
              <a:chExt cx="469" cy="667"/>
            </a:xfrm>
          </p:grpSpPr>
          <p:sp>
            <p:nvSpPr>
              <p:cNvPr id="20" name="Freeform 23"/>
              <p:cNvSpPr>
                <a:spLocks/>
              </p:cNvSpPr>
              <p:nvPr userDrawn="1"/>
            </p:nvSpPr>
            <p:spPr bwMode="auto">
              <a:xfrm rot="7320404">
                <a:off x="4987" y="3190"/>
                <a:ext cx="59" cy="61"/>
              </a:xfrm>
              <a:custGeom>
                <a:avLst/>
                <a:gdLst>
                  <a:gd name="T0" fmla="*/ 7 w 150"/>
                  <a:gd name="T1" fmla="*/ 0 h 173"/>
                  <a:gd name="T2" fmla="*/ 2 w 150"/>
                  <a:gd name="T3" fmla="*/ 3 h 173"/>
                  <a:gd name="T4" fmla="*/ 0 w 150"/>
                  <a:gd name="T5" fmla="*/ 8 h 173"/>
                  <a:gd name="T6" fmla="*/ 5 w 150"/>
                  <a:gd name="T7" fmla="*/ 7 h 173"/>
                  <a:gd name="T8" fmla="*/ 6 w 150"/>
                  <a:gd name="T9" fmla="*/ 4 h 173"/>
                  <a:gd name="T10" fmla="*/ 9 w 150"/>
                  <a:gd name="T11" fmla="*/ 1 h 173"/>
                  <a:gd name="T12" fmla="*/ 7 w 150"/>
                  <a:gd name="T13" fmla="*/ 0 h 173"/>
                  <a:gd name="T14" fmla="*/ 7 w 150"/>
                  <a:gd name="T15" fmla="*/ 0 h 173"/>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50" h="173">
                    <a:moveTo>
                      <a:pt x="110" y="0"/>
                    </a:moveTo>
                    <a:lnTo>
                      <a:pt x="40" y="66"/>
                    </a:lnTo>
                    <a:lnTo>
                      <a:pt x="0" y="173"/>
                    </a:lnTo>
                    <a:lnTo>
                      <a:pt x="80" y="160"/>
                    </a:lnTo>
                    <a:lnTo>
                      <a:pt x="103" y="84"/>
                    </a:lnTo>
                    <a:lnTo>
                      <a:pt x="150" y="27"/>
                    </a:lnTo>
                    <a:lnTo>
                      <a:pt x="110" y="0"/>
                    </a:lnTo>
                    <a:close/>
                  </a:path>
                </a:pathLst>
              </a:custGeom>
              <a:solidFill>
                <a:schemeClr val="accent2"/>
              </a:solidFill>
              <a:ln w="9525">
                <a:noFill/>
                <a:round/>
                <a:headEnd/>
                <a:tailEnd/>
              </a:ln>
            </p:spPr>
            <p:txBody>
              <a:bodyPr/>
              <a:lstStyle/>
              <a:p>
                <a:pPr>
                  <a:defRPr/>
                </a:pPr>
                <a:endParaRPr lang="ru-RU"/>
              </a:p>
            </p:txBody>
          </p:sp>
          <p:sp>
            <p:nvSpPr>
              <p:cNvPr id="21" name="Freeform 24"/>
              <p:cNvSpPr>
                <a:spLocks/>
              </p:cNvSpPr>
              <p:nvPr userDrawn="1"/>
            </p:nvSpPr>
            <p:spPr bwMode="auto">
              <a:xfrm rot="7320404">
                <a:off x="4887" y="2930"/>
                <a:ext cx="667" cy="311"/>
              </a:xfrm>
              <a:custGeom>
                <a:avLst/>
                <a:gdLst>
                  <a:gd name="T0" fmla="*/ 10 w 1684"/>
                  <a:gd name="T1" fmla="*/ 0 h 880"/>
                  <a:gd name="T2" fmla="*/ 4 w 1684"/>
                  <a:gd name="T3" fmla="*/ 2 h 880"/>
                  <a:gd name="T4" fmla="*/ 0 w 1684"/>
                  <a:gd name="T5" fmla="*/ 9 h 880"/>
                  <a:gd name="T6" fmla="*/ 4 w 1684"/>
                  <a:gd name="T7" fmla="*/ 16 h 880"/>
                  <a:gd name="T8" fmla="*/ 73 w 1684"/>
                  <a:gd name="T9" fmla="*/ 38 h 880"/>
                  <a:gd name="T10" fmla="*/ 88 w 1684"/>
                  <a:gd name="T11" fmla="*/ 37 h 880"/>
                  <a:gd name="T12" fmla="*/ 100 w 1684"/>
                  <a:gd name="T13" fmla="*/ 39 h 880"/>
                  <a:gd name="T14" fmla="*/ 105 w 1684"/>
                  <a:gd name="T15" fmla="*/ 36 h 880"/>
                  <a:gd name="T16" fmla="*/ 93 w 1684"/>
                  <a:gd name="T17" fmla="*/ 29 h 880"/>
                  <a:gd name="T18" fmla="*/ 89 w 1684"/>
                  <a:gd name="T19" fmla="*/ 23 h 880"/>
                  <a:gd name="T20" fmla="*/ 85 w 1684"/>
                  <a:gd name="T21" fmla="*/ 23 h 880"/>
                  <a:gd name="T22" fmla="*/ 90 w 1684"/>
                  <a:gd name="T23" fmla="*/ 29 h 880"/>
                  <a:gd name="T24" fmla="*/ 98 w 1684"/>
                  <a:gd name="T25" fmla="*/ 36 h 880"/>
                  <a:gd name="T26" fmla="*/ 88 w 1684"/>
                  <a:gd name="T27" fmla="*/ 35 h 880"/>
                  <a:gd name="T28" fmla="*/ 76 w 1684"/>
                  <a:gd name="T29" fmla="*/ 36 h 880"/>
                  <a:gd name="T30" fmla="*/ 78 w 1684"/>
                  <a:gd name="T31" fmla="*/ 29 h 880"/>
                  <a:gd name="T32" fmla="*/ 83 w 1684"/>
                  <a:gd name="T33" fmla="*/ 24 h 880"/>
                  <a:gd name="T34" fmla="*/ 77 w 1684"/>
                  <a:gd name="T35" fmla="*/ 24 h 880"/>
                  <a:gd name="T36" fmla="*/ 72 w 1684"/>
                  <a:gd name="T37" fmla="*/ 29 h 880"/>
                  <a:gd name="T38" fmla="*/ 71 w 1684"/>
                  <a:gd name="T39" fmla="*/ 35 h 880"/>
                  <a:gd name="T40" fmla="*/ 7 w 1684"/>
                  <a:gd name="T41" fmla="*/ 14 h 880"/>
                  <a:gd name="T42" fmla="*/ 5 w 1684"/>
                  <a:gd name="T43" fmla="*/ 10 h 880"/>
                  <a:gd name="T44" fmla="*/ 6 w 1684"/>
                  <a:gd name="T45" fmla="*/ 4 h 880"/>
                  <a:gd name="T46" fmla="*/ 13 w 1684"/>
                  <a:gd name="T47" fmla="*/ 0 h 880"/>
                  <a:gd name="T48" fmla="*/ 10 w 1684"/>
                  <a:gd name="T49" fmla="*/ 0 h 880"/>
                  <a:gd name="T50" fmla="*/ 10 w 1684"/>
                  <a:gd name="T51" fmla="*/ 0 h 880"/>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1684" h="880">
                    <a:moveTo>
                      <a:pt x="156" y="0"/>
                    </a:moveTo>
                    <a:lnTo>
                      <a:pt x="63" y="52"/>
                    </a:lnTo>
                    <a:lnTo>
                      <a:pt x="0" y="208"/>
                    </a:lnTo>
                    <a:lnTo>
                      <a:pt x="67" y="358"/>
                    </a:lnTo>
                    <a:lnTo>
                      <a:pt x="1182" y="867"/>
                    </a:lnTo>
                    <a:lnTo>
                      <a:pt x="1422" y="835"/>
                    </a:lnTo>
                    <a:lnTo>
                      <a:pt x="1616" y="880"/>
                    </a:lnTo>
                    <a:lnTo>
                      <a:pt x="1684" y="808"/>
                    </a:lnTo>
                    <a:lnTo>
                      <a:pt x="1502" y="664"/>
                    </a:lnTo>
                    <a:lnTo>
                      <a:pt x="1428" y="512"/>
                    </a:lnTo>
                    <a:lnTo>
                      <a:pt x="1369" y="527"/>
                    </a:lnTo>
                    <a:lnTo>
                      <a:pt x="1439" y="664"/>
                    </a:lnTo>
                    <a:lnTo>
                      <a:pt x="1578" y="810"/>
                    </a:lnTo>
                    <a:lnTo>
                      <a:pt x="1413" y="787"/>
                    </a:lnTo>
                    <a:lnTo>
                      <a:pt x="1219" y="814"/>
                    </a:lnTo>
                    <a:lnTo>
                      <a:pt x="1255" y="650"/>
                    </a:lnTo>
                    <a:lnTo>
                      <a:pt x="1338" y="538"/>
                    </a:lnTo>
                    <a:lnTo>
                      <a:pt x="1241" y="552"/>
                    </a:lnTo>
                    <a:lnTo>
                      <a:pt x="1165" y="658"/>
                    </a:lnTo>
                    <a:lnTo>
                      <a:pt x="1139" y="791"/>
                    </a:lnTo>
                    <a:lnTo>
                      <a:pt x="107" y="310"/>
                    </a:lnTo>
                    <a:lnTo>
                      <a:pt x="80" y="215"/>
                    </a:lnTo>
                    <a:lnTo>
                      <a:pt x="103" y="95"/>
                    </a:lnTo>
                    <a:lnTo>
                      <a:pt x="217" y="0"/>
                    </a:lnTo>
                    <a:lnTo>
                      <a:pt x="156" y="0"/>
                    </a:lnTo>
                    <a:close/>
                  </a:path>
                </a:pathLst>
              </a:custGeom>
              <a:solidFill>
                <a:schemeClr val="accent2"/>
              </a:solidFill>
              <a:ln w="9525">
                <a:noFill/>
                <a:round/>
                <a:headEnd/>
                <a:tailEnd/>
              </a:ln>
            </p:spPr>
            <p:txBody>
              <a:bodyPr/>
              <a:lstStyle/>
              <a:p>
                <a:pPr>
                  <a:defRPr/>
                </a:pPr>
                <a:endParaRPr lang="ru-RU"/>
              </a:p>
            </p:txBody>
          </p:sp>
          <p:sp>
            <p:nvSpPr>
              <p:cNvPr id="22" name="Freeform 25"/>
              <p:cNvSpPr>
                <a:spLocks/>
              </p:cNvSpPr>
              <p:nvPr userDrawn="1"/>
            </p:nvSpPr>
            <p:spPr bwMode="auto">
              <a:xfrm rot="7320404">
                <a:off x="5062" y="2997"/>
                <a:ext cx="472" cy="176"/>
              </a:xfrm>
              <a:custGeom>
                <a:avLst/>
                <a:gdLst>
                  <a:gd name="T0" fmla="*/ 6 w 1190"/>
                  <a:gd name="T1" fmla="*/ 0 h 500"/>
                  <a:gd name="T2" fmla="*/ 74 w 1190"/>
                  <a:gd name="T3" fmla="*/ 21 h 500"/>
                  <a:gd name="T4" fmla="*/ 67 w 1190"/>
                  <a:gd name="T5" fmla="*/ 22 h 500"/>
                  <a:gd name="T6" fmla="*/ 0 w 1190"/>
                  <a:gd name="T7" fmla="*/ 1 h 500"/>
                  <a:gd name="T8" fmla="*/ 6 w 1190"/>
                  <a:gd name="T9" fmla="*/ 0 h 500"/>
                  <a:gd name="T10" fmla="*/ 6 w 1190"/>
                  <a:gd name="T11" fmla="*/ 0 h 5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190" h="500">
                    <a:moveTo>
                      <a:pt x="100" y="0"/>
                    </a:moveTo>
                    <a:lnTo>
                      <a:pt x="1190" y="490"/>
                    </a:lnTo>
                    <a:lnTo>
                      <a:pt x="1076" y="500"/>
                    </a:lnTo>
                    <a:lnTo>
                      <a:pt x="0" y="27"/>
                    </a:lnTo>
                    <a:lnTo>
                      <a:pt x="100" y="0"/>
                    </a:lnTo>
                    <a:close/>
                  </a:path>
                </a:pathLst>
              </a:custGeom>
              <a:solidFill>
                <a:schemeClr val="accent2"/>
              </a:solidFill>
              <a:ln w="9525">
                <a:noFill/>
                <a:round/>
                <a:headEnd/>
                <a:tailEnd/>
              </a:ln>
            </p:spPr>
            <p:txBody>
              <a:bodyPr/>
              <a:lstStyle/>
              <a:p>
                <a:pPr>
                  <a:defRPr/>
                </a:pPr>
                <a:endParaRPr lang="ru-RU"/>
              </a:p>
            </p:txBody>
          </p:sp>
          <p:sp>
            <p:nvSpPr>
              <p:cNvPr id="23" name="Freeform 26"/>
              <p:cNvSpPr>
                <a:spLocks/>
              </p:cNvSpPr>
              <p:nvPr userDrawn="1"/>
            </p:nvSpPr>
            <p:spPr bwMode="auto">
              <a:xfrm rot="7320404">
                <a:off x="5364" y="2873"/>
                <a:ext cx="63" cy="118"/>
              </a:xfrm>
              <a:custGeom>
                <a:avLst/>
                <a:gdLst>
                  <a:gd name="T0" fmla="*/ 7 w 160"/>
                  <a:gd name="T1" fmla="*/ 0 h 335"/>
                  <a:gd name="T2" fmla="*/ 1 w 160"/>
                  <a:gd name="T3" fmla="*/ 5 h 335"/>
                  <a:gd name="T4" fmla="*/ 0 w 160"/>
                  <a:gd name="T5" fmla="*/ 10 h 335"/>
                  <a:gd name="T6" fmla="*/ 2 w 160"/>
                  <a:gd name="T7" fmla="*/ 14 h 335"/>
                  <a:gd name="T8" fmla="*/ 6 w 160"/>
                  <a:gd name="T9" fmla="*/ 15 h 335"/>
                  <a:gd name="T10" fmla="*/ 5 w 160"/>
                  <a:gd name="T11" fmla="*/ 7 h 335"/>
                  <a:gd name="T12" fmla="*/ 10 w 160"/>
                  <a:gd name="T13" fmla="*/ 1 h 335"/>
                  <a:gd name="T14" fmla="*/ 7 w 160"/>
                  <a:gd name="T15" fmla="*/ 0 h 335"/>
                  <a:gd name="T16" fmla="*/ 7 w 160"/>
                  <a:gd name="T17" fmla="*/ 0 h 33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60" h="335">
                    <a:moveTo>
                      <a:pt x="116" y="0"/>
                    </a:moveTo>
                    <a:lnTo>
                      <a:pt x="19" y="106"/>
                    </a:lnTo>
                    <a:lnTo>
                      <a:pt x="0" y="230"/>
                    </a:lnTo>
                    <a:lnTo>
                      <a:pt x="33" y="314"/>
                    </a:lnTo>
                    <a:lnTo>
                      <a:pt x="94" y="335"/>
                    </a:lnTo>
                    <a:lnTo>
                      <a:pt x="76" y="154"/>
                    </a:lnTo>
                    <a:lnTo>
                      <a:pt x="160" y="17"/>
                    </a:lnTo>
                    <a:lnTo>
                      <a:pt x="116" y="0"/>
                    </a:lnTo>
                    <a:close/>
                  </a:path>
                </a:pathLst>
              </a:custGeom>
              <a:solidFill>
                <a:schemeClr val="accent2"/>
              </a:solidFill>
              <a:ln w="9525">
                <a:noFill/>
                <a:round/>
                <a:headEnd/>
                <a:tailEnd/>
              </a:ln>
            </p:spPr>
            <p:txBody>
              <a:bodyPr/>
              <a:lstStyle/>
              <a:p>
                <a:pPr>
                  <a:defRPr/>
                </a:pPr>
                <a:endParaRPr lang="ru-RU"/>
              </a:p>
            </p:txBody>
          </p:sp>
          <p:sp>
            <p:nvSpPr>
              <p:cNvPr id="24" name="Freeform 27"/>
              <p:cNvSpPr>
                <a:spLocks/>
              </p:cNvSpPr>
              <p:nvPr userDrawn="1"/>
            </p:nvSpPr>
            <p:spPr bwMode="auto">
              <a:xfrm rot="7320404">
                <a:off x="5137" y="3000"/>
                <a:ext cx="193" cy="104"/>
              </a:xfrm>
              <a:custGeom>
                <a:avLst/>
                <a:gdLst>
                  <a:gd name="T0" fmla="*/ 1 w 489"/>
                  <a:gd name="T1" fmla="*/ 1 h 296"/>
                  <a:gd name="T2" fmla="*/ 10 w 489"/>
                  <a:gd name="T3" fmla="*/ 3 h 296"/>
                  <a:gd name="T4" fmla="*/ 20 w 489"/>
                  <a:gd name="T5" fmla="*/ 6 h 296"/>
                  <a:gd name="T6" fmla="*/ 27 w 489"/>
                  <a:gd name="T7" fmla="*/ 11 h 296"/>
                  <a:gd name="T8" fmla="*/ 20 w 489"/>
                  <a:gd name="T9" fmla="*/ 10 h 296"/>
                  <a:gd name="T10" fmla="*/ 9 w 489"/>
                  <a:gd name="T11" fmla="*/ 6 h 296"/>
                  <a:gd name="T12" fmla="*/ 3 w 489"/>
                  <a:gd name="T13" fmla="*/ 4 h 296"/>
                  <a:gd name="T14" fmla="*/ 7 w 489"/>
                  <a:gd name="T15" fmla="*/ 7 h 296"/>
                  <a:gd name="T16" fmla="*/ 17 w 489"/>
                  <a:gd name="T17" fmla="*/ 12 h 296"/>
                  <a:gd name="T18" fmla="*/ 29 w 489"/>
                  <a:gd name="T19" fmla="*/ 13 h 296"/>
                  <a:gd name="T20" fmla="*/ 30 w 489"/>
                  <a:gd name="T21" fmla="*/ 10 h 296"/>
                  <a:gd name="T22" fmla="*/ 24 w 489"/>
                  <a:gd name="T23" fmla="*/ 5 h 296"/>
                  <a:gd name="T24" fmla="*/ 10 w 489"/>
                  <a:gd name="T25" fmla="*/ 1 h 296"/>
                  <a:gd name="T26" fmla="*/ 0 w 489"/>
                  <a:gd name="T27" fmla="*/ 0 h 296"/>
                  <a:gd name="T28" fmla="*/ 1 w 489"/>
                  <a:gd name="T29" fmla="*/ 1 h 296"/>
                  <a:gd name="T30" fmla="*/ 1 w 489"/>
                  <a:gd name="T31" fmla="*/ 1 h 29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489" h="296">
                    <a:moveTo>
                      <a:pt x="14" y="34"/>
                    </a:moveTo>
                    <a:lnTo>
                      <a:pt x="160" y="66"/>
                    </a:lnTo>
                    <a:lnTo>
                      <a:pt x="324" y="137"/>
                    </a:lnTo>
                    <a:lnTo>
                      <a:pt x="440" y="243"/>
                    </a:lnTo>
                    <a:lnTo>
                      <a:pt x="326" y="230"/>
                    </a:lnTo>
                    <a:lnTo>
                      <a:pt x="139" y="146"/>
                    </a:lnTo>
                    <a:lnTo>
                      <a:pt x="50" y="80"/>
                    </a:lnTo>
                    <a:lnTo>
                      <a:pt x="107" y="163"/>
                    </a:lnTo>
                    <a:lnTo>
                      <a:pt x="272" y="270"/>
                    </a:lnTo>
                    <a:lnTo>
                      <a:pt x="466" y="296"/>
                    </a:lnTo>
                    <a:lnTo>
                      <a:pt x="489" y="224"/>
                    </a:lnTo>
                    <a:lnTo>
                      <a:pt x="394" y="120"/>
                    </a:lnTo>
                    <a:lnTo>
                      <a:pt x="170" y="17"/>
                    </a:lnTo>
                    <a:lnTo>
                      <a:pt x="0" y="0"/>
                    </a:lnTo>
                    <a:lnTo>
                      <a:pt x="14" y="34"/>
                    </a:lnTo>
                    <a:close/>
                  </a:path>
                </a:pathLst>
              </a:custGeom>
              <a:solidFill>
                <a:schemeClr val="accent2"/>
              </a:solidFill>
              <a:ln w="9525">
                <a:noFill/>
                <a:round/>
                <a:headEnd/>
                <a:tailEnd/>
              </a:ln>
            </p:spPr>
            <p:txBody>
              <a:bodyPr/>
              <a:lstStyle/>
              <a:p>
                <a:pPr>
                  <a:defRPr/>
                </a:pPr>
                <a:endParaRPr lang="ru-RU"/>
              </a:p>
            </p:txBody>
          </p:sp>
        </p:grpSp>
      </p:grpSp>
      <p:sp>
        <p:nvSpPr>
          <p:cNvPr id="25" name="Freeform 28"/>
          <p:cNvSpPr>
            <a:spLocks/>
          </p:cNvSpPr>
          <p:nvPr/>
        </p:nvSpPr>
        <p:spPr bwMode="auto">
          <a:xfrm>
            <a:off x="901700" y="5054600"/>
            <a:ext cx="6807200" cy="728663"/>
          </a:xfrm>
          <a:custGeom>
            <a:avLst/>
            <a:gdLst>
              <a:gd name="T0" fmla="*/ 0 w 4288"/>
              <a:gd name="T1" fmla="*/ 0 h 459"/>
              <a:gd name="T2" fmla="*/ 2147483647 w 4288"/>
              <a:gd name="T3" fmla="*/ 2147483647 h 459"/>
              <a:gd name="T4" fmla="*/ 2147483647 w 4288"/>
              <a:gd name="T5" fmla="*/ 2147483647 h 459"/>
              <a:gd name="T6" fmla="*/ 2147483647 w 4288"/>
              <a:gd name="T7" fmla="*/ 2147483647 h 459"/>
              <a:gd name="T8" fmla="*/ 2147483647 w 4288"/>
              <a:gd name="T9" fmla="*/ 2147483647 h 459"/>
              <a:gd name="T10" fmla="*/ 2147483647 w 4288"/>
              <a:gd name="T11" fmla="*/ 2147483647 h 459"/>
              <a:gd name="T12" fmla="*/ 2147483647 w 4288"/>
              <a:gd name="T13" fmla="*/ 2147483647 h 459"/>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4288" h="459">
                <a:moveTo>
                  <a:pt x="0" y="0"/>
                </a:moveTo>
                <a:cubicBezTo>
                  <a:pt x="136" y="43"/>
                  <a:pt x="556" y="232"/>
                  <a:pt x="816" y="256"/>
                </a:cubicBezTo>
                <a:cubicBezTo>
                  <a:pt x="1076" y="280"/>
                  <a:pt x="1387" y="124"/>
                  <a:pt x="1560" y="144"/>
                </a:cubicBezTo>
                <a:cubicBezTo>
                  <a:pt x="1733" y="164"/>
                  <a:pt x="1725" y="375"/>
                  <a:pt x="1856" y="376"/>
                </a:cubicBezTo>
                <a:cubicBezTo>
                  <a:pt x="1987" y="377"/>
                  <a:pt x="2064" y="139"/>
                  <a:pt x="2344" y="152"/>
                </a:cubicBezTo>
                <a:cubicBezTo>
                  <a:pt x="2624" y="165"/>
                  <a:pt x="3212" y="459"/>
                  <a:pt x="3536" y="456"/>
                </a:cubicBezTo>
                <a:cubicBezTo>
                  <a:pt x="3860" y="453"/>
                  <a:pt x="4165" y="188"/>
                  <a:pt x="4288" y="136"/>
                </a:cubicBezTo>
              </a:path>
            </a:pathLst>
          </a:custGeom>
          <a:noFill/>
          <a:ln w="76200" cap="flat" cmpd="sng">
            <a:solidFill>
              <a:schemeClr val="folHlink"/>
            </a:solidFill>
            <a:prstDash val="solid"/>
            <a:round/>
            <a:headEnd/>
            <a:tailEnd/>
          </a:ln>
          <a:effectLst/>
        </p:spPr>
        <p:txBody>
          <a:bodyPr/>
          <a:lstStyle/>
          <a:p>
            <a:pPr>
              <a:defRPr/>
            </a:pPr>
            <a:endParaRPr lang="ru-RU"/>
          </a:p>
        </p:txBody>
      </p:sp>
      <p:sp>
        <p:nvSpPr>
          <p:cNvPr id="26" name="Freeform 29"/>
          <p:cNvSpPr>
            <a:spLocks/>
          </p:cNvSpPr>
          <p:nvPr/>
        </p:nvSpPr>
        <p:spPr bwMode="auto">
          <a:xfrm>
            <a:off x="4076700" y="1930400"/>
            <a:ext cx="889000" cy="381000"/>
          </a:xfrm>
          <a:custGeom>
            <a:avLst/>
            <a:gdLst>
              <a:gd name="T0" fmla="*/ 0 w 560"/>
              <a:gd name="T1" fmla="*/ 2147483647 h 240"/>
              <a:gd name="T2" fmla="*/ 2147483647 w 560"/>
              <a:gd name="T3" fmla="*/ 2147483647 h 240"/>
              <a:gd name="T4" fmla="*/ 2147483647 w 560"/>
              <a:gd name="T5" fmla="*/ 2147483647 h 240"/>
              <a:gd name="T6" fmla="*/ 2147483647 w 560"/>
              <a:gd name="T7" fmla="*/ 2147483647 h 24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60" h="240">
                <a:moveTo>
                  <a:pt x="0" y="32"/>
                </a:moveTo>
                <a:cubicBezTo>
                  <a:pt x="102" y="89"/>
                  <a:pt x="205" y="147"/>
                  <a:pt x="280" y="144"/>
                </a:cubicBezTo>
                <a:cubicBezTo>
                  <a:pt x="355" y="141"/>
                  <a:pt x="401" y="0"/>
                  <a:pt x="448" y="16"/>
                </a:cubicBezTo>
                <a:cubicBezTo>
                  <a:pt x="495" y="32"/>
                  <a:pt x="541" y="201"/>
                  <a:pt x="560" y="240"/>
                </a:cubicBezTo>
              </a:path>
            </a:pathLst>
          </a:custGeom>
          <a:noFill/>
          <a:ln w="114300" cmpd="sng">
            <a:solidFill>
              <a:schemeClr val="tx2"/>
            </a:solidFill>
            <a:round/>
            <a:headEnd/>
            <a:tailEnd/>
          </a:ln>
          <a:effectLst/>
        </p:spPr>
        <p:txBody>
          <a:bodyPr/>
          <a:lstStyle/>
          <a:p>
            <a:pPr>
              <a:defRPr/>
            </a:pPr>
            <a:endParaRPr lang="ru-RU"/>
          </a:p>
        </p:txBody>
      </p:sp>
      <p:sp>
        <p:nvSpPr>
          <p:cNvPr id="36867" name="Rectangle 3"/>
          <p:cNvSpPr>
            <a:spLocks noGrp="1" noChangeArrowheads="1"/>
          </p:cNvSpPr>
          <p:nvPr>
            <p:ph type="ctrTitle"/>
          </p:nvPr>
        </p:nvSpPr>
        <p:spPr>
          <a:xfrm>
            <a:off x="1371600" y="1511300"/>
            <a:ext cx="6400800" cy="2273300"/>
          </a:xfrm>
          <a:effectLst>
            <a:outerShdw dist="45791" dir="2021404" algn="ctr" rotWithShape="0">
              <a:schemeClr val="bg2"/>
            </a:outerShdw>
          </a:effectLst>
          <a:extLst>
            <a:ext uri="{909E8E84-426E-40DD-AFC4-6F175D3DCCD1}"/>
          </a:extLst>
        </p:spPr>
        <p:txBody>
          <a:bodyPr/>
          <a:lstStyle>
            <a:lvl1pPr>
              <a:defRPr>
                <a:solidFill>
                  <a:schemeClr val="tx2"/>
                </a:solidFill>
                <a:effectLst>
                  <a:outerShdw blurRad="38100" dist="38100" dir="2700000" algn="tl">
                    <a:srgbClr val="000000"/>
                  </a:outerShdw>
                </a:effectLst>
              </a:defRPr>
            </a:lvl1pPr>
          </a:lstStyle>
          <a:p>
            <a:pPr lvl="0"/>
            <a:r>
              <a:rPr lang="ru-RU" altLang="ru-RU" noProof="0" smtClean="0"/>
              <a:t>Образец заголовка</a:t>
            </a:r>
          </a:p>
        </p:txBody>
      </p:sp>
      <p:sp>
        <p:nvSpPr>
          <p:cNvPr id="36868" name="Rectangle 4"/>
          <p:cNvSpPr>
            <a:spLocks noGrp="1" noChangeArrowheads="1"/>
          </p:cNvSpPr>
          <p:nvPr>
            <p:ph type="subTitle" idx="1"/>
          </p:nvPr>
        </p:nvSpPr>
        <p:spPr>
          <a:xfrm>
            <a:off x="1549400" y="4051300"/>
            <a:ext cx="6032500" cy="1003300"/>
          </a:xfrm>
        </p:spPr>
        <p:txBody>
          <a:bodyPr/>
          <a:lstStyle>
            <a:lvl1pPr marL="0" indent="0" algn="ctr">
              <a:buFontTx/>
              <a:buNone/>
              <a:defRPr sz="2800">
                <a:effectLst>
                  <a:outerShdw blurRad="38100" dist="38100" dir="2700000" algn="tl">
                    <a:srgbClr val="FFFFFF"/>
                  </a:outerShdw>
                </a:effectLst>
              </a:defRPr>
            </a:lvl1pPr>
          </a:lstStyle>
          <a:p>
            <a:pPr lvl="0"/>
            <a:r>
              <a:rPr lang="ru-RU" altLang="ru-RU" noProof="0" smtClean="0"/>
              <a:t>Образец подзаголовка</a:t>
            </a:r>
          </a:p>
        </p:txBody>
      </p:sp>
      <p:sp>
        <p:nvSpPr>
          <p:cNvPr id="27" name="Rectangle 5"/>
          <p:cNvSpPr>
            <a:spLocks noGrp="1" noChangeArrowheads="1"/>
          </p:cNvSpPr>
          <p:nvPr>
            <p:ph type="dt" sz="half" idx="10"/>
          </p:nvPr>
        </p:nvSpPr>
        <p:spPr>
          <a:xfrm>
            <a:off x="685800" y="6248400"/>
            <a:ext cx="1905000" cy="457200"/>
          </a:xfrm>
        </p:spPr>
        <p:txBody>
          <a:bodyPr/>
          <a:lstStyle>
            <a:lvl1pPr fontAlgn="auto">
              <a:spcBef>
                <a:spcPts val="0"/>
              </a:spcBef>
              <a:spcAft>
                <a:spcPts val="0"/>
              </a:spcAft>
              <a:defRPr/>
            </a:lvl1pPr>
          </a:lstStyle>
          <a:p>
            <a:pPr>
              <a:defRPr/>
            </a:pPr>
            <a:fld id="{37846D10-90F7-425A-8F51-186AA25A9CB0}" type="datetimeFigureOut">
              <a:rPr lang="ru-RU" altLang="ru-RU"/>
              <a:pPr>
                <a:defRPr/>
              </a:pPr>
              <a:t>24.01.2022</a:t>
            </a:fld>
            <a:endParaRPr lang="ru-RU" altLang="ru-RU"/>
          </a:p>
        </p:txBody>
      </p:sp>
      <p:sp>
        <p:nvSpPr>
          <p:cNvPr id="28" name="Rectangle 6"/>
          <p:cNvSpPr>
            <a:spLocks noGrp="1" noChangeArrowheads="1"/>
          </p:cNvSpPr>
          <p:nvPr>
            <p:ph type="ftr" sz="quarter" idx="11"/>
          </p:nvPr>
        </p:nvSpPr>
        <p:spPr>
          <a:xfrm>
            <a:off x="3124200" y="6248400"/>
            <a:ext cx="2895600" cy="457200"/>
          </a:xfrm>
        </p:spPr>
        <p:txBody>
          <a:bodyPr/>
          <a:lstStyle>
            <a:lvl1pPr fontAlgn="auto">
              <a:spcBef>
                <a:spcPts val="0"/>
              </a:spcBef>
              <a:spcAft>
                <a:spcPts val="0"/>
              </a:spcAft>
              <a:defRPr/>
            </a:lvl1pPr>
          </a:lstStyle>
          <a:p>
            <a:pPr>
              <a:defRPr/>
            </a:pPr>
            <a:endParaRPr lang="ru-RU" altLang="ru-RU"/>
          </a:p>
        </p:txBody>
      </p:sp>
      <p:sp>
        <p:nvSpPr>
          <p:cNvPr id="29" name="Rectangle 7"/>
          <p:cNvSpPr>
            <a:spLocks noGrp="1" noChangeArrowheads="1"/>
          </p:cNvSpPr>
          <p:nvPr>
            <p:ph type="sldNum" sz="quarter" idx="12"/>
          </p:nvPr>
        </p:nvSpPr>
        <p:spPr>
          <a:xfrm>
            <a:off x="6553200" y="6248400"/>
            <a:ext cx="1905000" cy="457200"/>
          </a:xfrm>
        </p:spPr>
        <p:txBody>
          <a:bodyPr/>
          <a:lstStyle>
            <a:lvl1pPr fontAlgn="auto">
              <a:spcBef>
                <a:spcPts val="0"/>
              </a:spcBef>
              <a:spcAft>
                <a:spcPts val="0"/>
              </a:spcAft>
              <a:defRPr/>
            </a:lvl1pPr>
          </a:lstStyle>
          <a:p>
            <a:pPr>
              <a:defRPr/>
            </a:pPr>
            <a:fld id="{8298F25C-F578-4882-8216-E8A54BDB25B1}" type="slidenum">
              <a:rPr lang="ru-RU" altLang="ru-RU"/>
              <a:pPr>
                <a:defRPr/>
              </a:pPr>
              <a:t>‹#›</a:t>
            </a:fld>
            <a:endParaRPr lang="ru-RU" altLang="ru-RU"/>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5"/>
          <p:cNvSpPr>
            <a:spLocks noGrp="1" noChangeArrowheads="1"/>
          </p:cNvSpPr>
          <p:nvPr>
            <p:ph type="dt" sz="half" idx="10"/>
          </p:nvPr>
        </p:nvSpPr>
        <p:spPr/>
        <p:txBody>
          <a:bodyPr/>
          <a:lstStyle>
            <a:lvl1pPr fontAlgn="auto">
              <a:spcBef>
                <a:spcPts val="0"/>
              </a:spcBef>
              <a:spcAft>
                <a:spcPts val="0"/>
              </a:spcAft>
              <a:defRPr/>
            </a:lvl1pPr>
          </a:lstStyle>
          <a:p>
            <a:pPr>
              <a:defRPr/>
            </a:pPr>
            <a:fld id="{5DDEB4FC-BD68-47D9-B0F6-D86F707C0D00}" type="datetimeFigureOut">
              <a:rPr lang="ru-RU" altLang="ru-RU"/>
              <a:pPr>
                <a:defRPr/>
              </a:pPr>
              <a:t>24.01.2022</a:t>
            </a:fld>
            <a:endParaRPr lang="ru-RU" altLang="ru-RU"/>
          </a:p>
        </p:txBody>
      </p:sp>
      <p:sp>
        <p:nvSpPr>
          <p:cNvPr id="5" name="Rectangle 6"/>
          <p:cNvSpPr>
            <a:spLocks noGrp="1" noChangeArrowheads="1"/>
          </p:cNvSpPr>
          <p:nvPr>
            <p:ph type="ftr" sz="quarter" idx="11"/>
          </p:nvPr>
        </p:nvSpPr>
        <p:spPr/>
        <p:txBody>
          <a:bodyPr/>
          <a:lstStyle>
            <a:lvl1pPr fontAlgn="auto">
              <a:spcBef>
                <a:spcPts val="0"/>
              </a:spcBef>
              <a:spcAft>
                <a:spcPts val="0"/>
              </a:spcAft>
              <a:defRPr/>
            </a:lvl1pPr>
          </a:lstStyle>
          <a:p>
            <a:pPr>
              <a:defRPr/>
            </a:pPr>
            <a:endParaRPr lang="ru-RU" altLang="ru-RU"/>
          </a:p>
        </p:txBody>
      </p:sp>
      <p:sp>
        <p:nvSpPr>
          <p:cNvPr id="6" name="Rectangle 7"/>
          <p:cNvSpPr>
            <a:spLocks noGrp="1" noChangeArrowheads="1"/>
          </p:cNvSpPr>
          <p:nvPr>
            <p:ph type="sldNum" sz="quarter" idx="12"/>
          </p:nvPr>
        </p:nvSpPr>
        <p:spPr/>
        <p:txBody>
          <a:bodyPr/>
          <a:lstStyle>
            <a:lvl1pPr fontAlgn="auto">
              <a:spcBef>
                <a:spcPts val="0"/>
              </a:spcBef>
              <a:spcAft>
                <a:spcPts val="0"/>
              </a:spcAft>
              <a:defRPr/>
            </a:lvl1pPr>
          </a:lstStyle>
          <a:p>
            <a:pPr>
              <a:defRPr/>
            </a:pPr>
            <a:fld id="{D2A8802F-FD49-45AE-9F77-A8B972C05199}" type="slidenum">
              <a:rPr lang="ru-RU" altLang="ru-RU"/>
              <a:pPr>
                <a:defRPr/>
              </a:pPr>
              <a:t>‹#›</a:t>
            </a:fld>
            <a:endParaRPr lang="ru-RU" altLang="ru-RU"/>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Rectangle 5"/>
          <p:cNvSpPr>
            <a:spLocks noGrp="1" noChangeArrowheads="1"/>
          </p:cNvSpPr>
          <p:nvPr>
            <p:ph type="dt" sz="half" idx="10"/>
          </p:nvPr>
        </p:nvSpPr>
        <p:spPr/>
        <p:txBody>
          <a:bodyPr/>
          <a:lstStyle>
            <a:lvl1pPr fontAlgn="auto">
              <a:spcBef>
                <a:spcPts val="0"/>
              </a:spcBef>
              <a:spcAft>
                <a:spcPts val="0"/>
              </a:spcAft>
              <a:defRPr/>
            </a:lvl1pPr>
          </a:lstStyle>
          <a:p>
            <a:pPr>
              <a:defRPr/>
            </a:pPr>
            <a:fld id="{DCB04234-EB62-42C8-AA4B-3B719FCE0F7D}" type="datetimeFigureOut">
              <a:rPr lang="ru-RU" altLang="ru-RU"/>
              <a:pPr>
                <a:defRPr/>
              </a:pPr>
              <a:t>24.01.2022</a:t>
            </a:fld>
            <a:endParaRPr lang="ru-RU" altLang="ru-RU"/>
          </a:p>
        </p:txBody>
      </p:sp>
      <p:sp>
        <p:nvSpPr>
          <p:cNvPr id="5" name="Rectangle 6"/>
          <p:cNvSpPr>
            <a:spLocks noGrp="1" noChangeArrowheads="1"/>
          </p:cNvSpPr>
          <p:nvPr>
            <p:ph type="ftr" sz="quarter" idx="11"/>
          </p:nvPr>
        </p:nvSpPr>
        <p:spPr/>
        <p:txBody>
          <a:bodyPr/>
          <a:lstStyle>
            <a:lvl1pPr fontAlgn="auto">
              <a:spcBef>
                <a:spcPts val="0"/>
              </a:spcBef>
              <a:spcAft>
                <a:spcPts val="0"/>
              </a:spcAft>
              <a:defRPr/>
            </a:lvl1pPr>
          </a:lstStyle>
          <a:p>
            <a:pPr>
              <a:defRPr/>
            </a:pPr>
            <a:endParaRPr lang="ru-RU" altLang="ru-RU"/>
          </a:p>
        </p:txBody>
      </p:sp>
      <p:sp>
        <p:nvSpPr>
          <p:cNvPr id="6" name="Rectangle 7"/>
          <p:cNvSpPr>
            <a:spLocks noGrp="1" noChangeArrowheads="1"/>
          </p:cNvSpPr>
          <p:nvPr>
            <p:ph type="sldNum" sz="quarter" idx="12"/>
          </p:nvPr>
        </p:nvSpPr>
        <p:spPr/>
        <p:txBody>
          <a:bodyPr/>
          <a:lstStyle>
            <a:lvl1pPr fontAlgn="auto">
              <a:spcBef>
                <a:spcPts val="0"/>
              </a:spcBef>
              <a:spcAft>
                <a:spcPts val="0"/>
              </a:spcAft>
              <a:defRPr/>
            </a:lvl1pPr>
          </a:lstStyle>
          <a:p>
            <a:pPr>
              <a:defRPr/>
            </a:pPr>
            <a:fld id="{44B09327-EEE3-4CBE-94FB-86107237E7E3}" type="slidenum">
              <a:rPr lang="ru-RU" altLang="ru-RU"/>
              <a:pPr>
                <a:defRPr/>
              </a:pPr>
              <a:t>‹#›</a:t>
            </a:fld>
            <a:endParaRPr lang="ru-RU" altLang="ru-RU"/>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685800" y="1828800"/>
            <a:ext cx="3771900" cy="3657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10100" y="1828800"/>
            <a:ext cx="3771900" cy="3657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5"/>
          <p:cNvSpPr>
            <a:spLocks noGrp="1" noChangeArrowheads="1"/>
          </p:cNvSpPr>
          <p:nvPr>
            <p:ph type="dt" sz="half" idx="10"/>
          </p:nvPr>
        </p:nvSpPr>
        <p:spPr/>
        <p:txBody>
          <a:bodyPr/>
          <a:lstStyle>
            <a:lvl1pPr fontAlgn="auto">
              <a:spcBef>
                <a:spcPts val="0"/>
              </a:spcBef>
              <a:spcAft>
                <a:spcPts val="0"/>
              </a:spcAft>
              <a:defRPr/>
            </a:lvl1pPr>
          </a:lstStyle>
          <a:p>
            <a:pPr>
              <a:defRPr/>
            </a:pPr>
            <a:fld id="{E6B8A7E5-5C18-401F-B181-77EB66C23B38}" type="datetimeFigureOut">
              <a:rPr lang="ru-RU" altLang="ru-RU"/>
              <a:pPr>
                <a:defRPr/>
              </a:pPr>
              <a:t>24.01.2022</a:t>
            </a:fld>
            <a:endParaRPr lang="ru-RU" altLang="ru-RU"/>
          </a:p>
        </p:txBody>
      </p:sp>
      <p:sp>
        <p:nvSpPr>
          <p:cNvPr id="6" name="Rectangle 6"/>
          <p:cNvSpPr>
            <a:spLocks noGrp="1" noChangeArrowheads="1"/>
          </p:cNvSpPr>
          <p:nvPr>
            <p:ph type="ftr" sz="quarter" idx="11"/>
          </p:nvPr>
        </p:nvSpPr>
        <p:spPr/>
        <p:txBody>
          <a:bodyPr/>
          <a:lstStyle>
            <a:lvl1pPr fontAlgn="auto">
              <a:spcBef>
                <a:spcPts val="0"/>
              </a:spcBef>
              <a:spcAft>
                <a:spcPts val="0"/>
              </a:spcAft>
              <a:defRPr/>
            </a:lvl1pPr>
          </a:lstStyle>
          <a:p>
            <a:pPr>
              <a:defRPr/>
            </a:pPr>
            <a:endParaRPr lang="ru-RU" altLang="ru-RU"/>
          </a:p>
        </p:txBody>
      </p:sp>
      <p:sp>
        <p:nvSpPr>
          <p:cNvPr id="7" name="Rectangle 7"/>
          <p:cNvSpPr>
            <a:spLocks noGrp="1" noChangeArrowheads="1"/>
          </p:cNvSpPr>
          <p:nvPr>
            <p:ph type="sldNum" sz="quarter" idx="12"/>
          </p:nvPr>
        </p:nvSpPr>
        <p:spPr/>
        <p:txBody>
          <a:bodyPr/>
          <a:lstStyle>
            <a:lvl1pPr fontAlgn="auto">
              <a:spcBef>
                <a:spcPts val="0"/>
              </a:spcBef>
              <a:spcAft>
                <a:spcPts val="0"/>
              </a:spcAft>
              <a:defRPr/>
            </a:lvl1pPr>
          </a:lstStyle>
          <a:p>
            <a:pPr>
              <a:defRPr/>
            </a:pPr>
            <a:fld id="{B9343B21-F6AF-4DFC-8EA0-F66E14AB125E}" type="slidenum">
              <a:rPr lang="ru-RU" altLang="ru-RU"/>
              <a:pPr>
                <a:defRPr/>
              </a:pPr>
              <a:t>‹#›</a:t>
            </a:fld>
            <a:endParaRPr lang="ru-RU" altLang="ru-RU"/>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Rectangle 5"/>
          <p:cNvSpPr>
            <a:spLocks noGrp="1" noChangeArrowheads="1"/>
          </p:cNvSpPr>
          <p:nvPr>
            <p:ph type="dt" sz="half" idx="10"/>
          </p:nvPr>
        </p:nvSpPr>
        <p:spPr/>
        <p:txBody>
          <a:bodyPr/>
          <a:lstStyle>
            <a:lvl1pPr fontAlgn="auto">
              <a:spcBef>
                <a:spcPts val="0"/>
              </a:spcBef>
              <a:spcAft>
                <a:spcPts val="0"/>
              </a:spcAft>
              <a:defRPr/>
            </a:lvl1pPr>
          </a:lstStyle>
          <a:p>
            <a:pPr>
              <a:defRPr/>
            </a:pPr>
            <a:fld id="{006B4479-DD01-46EC-B90F-0C659E787E8A}" type="datetimeFigureOut">
              <a:rPr lang="ru-RU" altLang="ru-RU"/>
              <a:pPr>
                <a:defRPr/>
              </a:pPr>
              <a:t>24.01.2022</a:t>
            </a:fld>
            <a:endParaRPr lang="ru-RU" altLang="ru-RU"/>
          </a:p>
        </p:txBody>
      </p:sp>
      <p:sp>
        <p:nvSpPr>
          <p:cNvPr id="8" name="Rectangle 6"/>
          <p:cNvSpPr>
            <a:spLocks noGrp="1" noChangeArrowheads="1"/>
          </p:cNvSpPr>
          <p:nvPr>
            <p:ph type="ftr" sz="quarter" idx="11"/>
          </p:nvPr>
        </p:nvSpPr>
        <p:spPr/>
        <p:txBody>
          <a:bodyPr/>
          <a:lstStyle>
            <a:lvl1pPr fontAlgn="auto">
              <a:spcBef>
                <a:spcPts val="0"/>
              </a:spcBef>
              <a:spcAft>
                <a:spcPts val="0"/>
              </a:spcAft>
              <a:defRPr/>
            </a:lvl1pPr>
          </a:lstStyle>
          <a:p>
            <a:pPr>
              <a:defRPr/>
            </a:pPr>
            <a:endParaRPr lang="ru-RU" altLang="ru-RU"/>
          </a:p>
        </p:txBody>
      </p:sp>
      <p:sp>
        <p:nvSpPr>
          <p:cNvPr id="9" name="Rectangle 7"/>
          <p:cNvSpPr>
            <a:spLocks noGrp="1" noChangeArrowheads="1"/>
          </p:cNvSpPr>
          <p:nvPr>
            <p:ph type="sldNum" sz="quarter" idx="12"/>
          </p:nvPr>
        </p:nvSpPr>
        <p:spPr/>
        <p:txBody>
          <a:bodyPr/>
          <a:lstStyle>
            <a:lvl1pPr fontAlgn="auto">
              <a:spcBef>
                <a:spcPts val="0"/>
              </a:spcBef>
              <a:spcAft>
                <a:spcPts val="0"/>
              </a:spcAft>
              <a:defRPr/>
            </a:lvl1pPr>
          </a:lstStyle>
          <a:p>
            <a:pPr>
              <a:defRPr/>
            </a:pPr>
            <a:fld id="{876F36F3-958C-4AD0-9F88-E622BE383228}" type="slidenum">
              <a:rPr lang="ru-RU" altLang="ru-RU"/>
              <a:pPr>
                <a:defRPr/>
              </a:pPr>
              <a:t>‹#›</a:t>
            </a:fld>
            <a:endParaRPr lang="ru-RU" altLang="ru-RU"/>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Rectangle 5"/>
          <p:cNvSpPr>
            <a:spLocks noGrp="1" noChangeArrowheads="1"/>
          </p:cNvSpPr>
          <p:nvPr>
            <p:ph type="dt" sz="half" idx="10"/>
          </p:nvPr>
        </p:nvSpPr>
        <p:spPr/>
        <p:txBody>
          <a:bodyPr/>
          <a:lstStyle>
            <a:lvl1pPr fontAlgn="auto">
              <a:spcBef>
                <a:spcPts val="0"/>
              </a:spcBef>
              <a:spcAft>
                <a:spcPts val="0"/>
              </a:spcAft>
              <a:defRPr/>
            </a:lvl1pPr>
          </a:lstStyle>
          <a:p>
            <a:pPr>
              <a:defRPr/>
            </a:pPr>
            <a:fld id="{9B569343-C025-4CCE-86C5-3BEAF5B4607C}" type="datetimeFigureOut">
              <a:rPr lang="ru-RU" altLang="ru-RU"/>
              <a:pPr>
                <a:defRPr/>
              </a:pPr>
              <a:t>24.01.2022</a:t>
            </a:fld>
            <a:endParaRPr lang="ru-RU" altLang="ru-RU"/>
          </a:p>
        </p:txBody>
      </p:sp>
      <p:sp>
        <p:nvSpPr>
          <p:cNvPr id="4" name="Rectangle 6"/>
          <p:cNvSpPr>
            <a:spLocks noGrp="1" noChangeArrowheads="1"/>
          </p:cNvSpPr>
          <p:nvPr>
            <p:ph type="ftr" sz="quarter" idx="11"/>
          </p:nvPr>
        </p:nvSpPr>
        <p:spPr/>
        <p:txBody>
          <a:bodyPr/>
          <a:lstStyle>
            <a:lvl1pPr fontAlgn="auto">
              <a:spcBef>
                <a:spcPts val="0"/>
              </a:spcBef>
              <a:spcAft>
                <a:spcPts val="0"/>
              </a:spcAft>
              <a:defRPr/>
            </a:lvl1pPr>
          </a:lstStyle>
          <a:p>
            <a:pPr>
              <a:defRPr/>
            </a:pPr>
            <a:endParaRPr lang="ru-RU" altLang="ru-RU"/>
          </a:p>
        </p:txBody>
      </p:sp>
      <p:sp>
        <p:nvSpPr>
          <p:cNvPr id="5" name="Rectangle 7"/>
          <p:cNvSpPr>
            <a:spLocks noGrp="1" noChangeArrowheads="1"/>
          </p:cNvSpPr>
          <p:nvPr>
            <p:ph type="sldNum" sz="quarter" idx="12"/>
          </p:nvPr>
        </p:nvSpPr>
        <p:spPr/>
        <p:txBody>
          <a:bodyPr/>
          <a:lstStyle>
            <a:lvl1pPr fontAlgn="auto">
              <a:spcBef>
                <a:spcPts val="0"/>
              </a:spcBef>
              <a:spcAft>
                <a:spcPts val="0"/>
              </a:spcAft>
              <a:defRPr/>
            </a:lvl1pPr>
          </a:lstStyle>
          <a:p>
            <a:pPr>
              <a:defRPr/>
            </a:pPr>
            <a:fld id="{D822730D-6B5A-428D-91DB-DBFDA1C2EF92}" type="slidenum">
              <a:rPr lang="ru-RU" altLang="ru-RU"/>
              <a:pPr>
                <a:defRPr/>
              </a:pPr>
              <a:t>‹#›</a:t>
            </a:fld>
            <a:endParaRPr lang="ru-RU" altLang="ru-RU"/>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p:txBody>
          <a:bodyPr/>
          <a:lstStyle>
            <a:lvl1pPr fontAlgn="auto">
              <a:spcBef>
                <a:spcPts val="0"/>
              </a:spcBef>
              <a:spcAft>
                <a:spcPts val="0"/>
              </a:spcAft>
              <a:defRPr/>
            </a:lvl1pPr>
          </a:lstStyle>
          <a:p>
            <a:pPr>
              <a:defRPr/>
            </a:pPr>
            <a:fld id="{DA2916EF-F346-42C9-A84A-E50D565A2BC0}" type="datetimeFigureOut">
              <a:rPr lang="ru-RU" altLang="ru-RU"/>
              <a:pPr>
                <a:defRPr/>
              </a:pPr>
              <a:t>24.01.2022</a:t>
            </a:fld>
            <a:endParaRPr lang="ru-RU" altLang="ru-RU"/>
          </a:p>
        </p:txBody>
      </p:sp>
      <p:sp>
        <p:nvSpPr>
          <p:cNvPr id="3" name="Rectangle 6"/>
          <p:cNvSpPr>
            <a:spLocks noGrp="1" noChangeArrowheads="1"/>
          </p:cNvSpPr>
          <p:nvPr>
            <p:ph type="ftr" sz="quarter" idx="11"/>
          </p:nvPr>
        </p:nvSpPr>
        <p:spPr/>
        <p:txBody>
          <a:bodyPr/>
          <a:lstStyle>
            <a:lvl1pPr fontAlgn="auto">
              <a:spcBef>
                <a:spcPts val="0"/>
              </a:spcBef>
              <a:spcAft>
                <a:spcPts val="0"/>
              </a:spcAft>
              <a:defRPr/>
            </a:lvl1pPr>
          </a:lstStyle>
          <a:p>
            <a:pPr>
              <a:defRPr/>
            </a:pPr>
            <a:endParaRPr lang="ru-RU" altLang="ru-RU"/>
          </a:p>
        </p:txBody>
      </p:sp>
      <p:sp>
        <p:nvSpPr>
          <p:cNvPr id="4" name="Rectangle 7"/>
          <p:cNvSpPr>
            <a:spLocks noGrp="1" noChangeArrowheads="1"/>
          </p:cNvSpPr>
          <p:nvPr>
            <p:ph type="sldNum" sz="quarter" idx="12"/>
          </p:nvPr>
        </p:nvSpPr>
        <p:spPr/>
        <p:txBody>
          <a:bodyPr/>
          <a:lstStyle>
            <a:lvl1pPr fontAlgn="auto">
              <a:spcBef>
                <a:spcPts val="0"/>
              </a:spcBef>
              <a:spcAft>
                <a:spcPts val="0"/>
              </a:spcAft>
              <a:defRPr/>
            </a:lvl1pPr>
          </a:lstStyle>
          <a:p>
            <a:pPr>
              <a:defRPr/>
            </a:pPr>
            <a:fld id="{D4E03DBC-3B9A-420A-936C-1A07DEDFB464}" type="slidenum">
              <a:rPr lang="ru-RU" altLang="ru-RU"/>
              <a:pPr>
                <a:defRPr/>
              </a:pPr>
              <a:t>‹#›</a:t>
            </a:fld>
            <a:endParaRPr lang="ru-RU" altLang="ru-RU"/>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5"/>
          <p:cNvSpPr>
            <a:spLocks noGrp="1" noChangeArrowheads="1"/>
          </p:cNvSpPr>
          <p:nvPr>
            <p:ph type="dt" sz="half" idx="10"/>
          </p:nvPr>
        </p:nvSpPr>
        <p:spPr/>
        <p:txBody>
          <a:bodyPr/>
          <a:lstStyle>
            <a:lvl1pPr fontAlgn="auto">
              <a:spcBef>
                <a:spcPts val="0"/>
              </a:spcBef>
              <a:spcAft>
                <a:spcPts val="0"/>
              </a:spcAft>
              <a:defRPr/>
            </a:lvl1pPr>
          </a:lstStyle>
          <a:p>
            <a:pPr>
              <a:defRPr/>
            </a:pPr>
            <a:fld id="{8164C6BF-891B-4BFF-841E-258016754874}" type="datetimeFigureOut">
              <a:rPr lang="ru-RU" altLang="ru-RU"/>
              <a:pPr>
                <a:defRPr/>
              </a:pPr>
              <a:t>24.01.2022</a:t>
            </a:fld>
            <a:endParaRPr lang="ru-RU" altLang="ru-RU"/>
          </a:p>
        </p:txBody>
      </p:sp>
      <p:sp>
        <p:nvSpPr>
          <p:cNvPr id="6" name="Rectangle 6"/>
          <p:cNvSpPr>
            <a:spLocks noGrp="1" noChangeArrowheads="1"/>
          </p:cNvSpPr>
          <p:nvPr>
            <p:ph type="ftr" sz="quarter" idx="11"/>
          </p:nvPr>
        </p:nvSpPr>
        <p:spPr/>
        <p:txBody>
          <a:bodyPr/>
          <a:lstStyle>
            <a:lvl1pPr fontAlgn="auto">
              <a:spcBef>
                <a:spcPts val="0"/>
              </a:spcBef>
              <a:spcAft>
                <a:spcPts val="0"/>
              </a:spcAft>
              <a:defRPr/>
            </a:lvl1pPr>
          </a:lstStyle>
          <a:p>
            <a:pPr>
              <a:defRPr/>
            </a:pPr>
            <a:endParaRPr lang="ru-RU" altLang="ru-RU"/>
          </a:p>
        </p:txBody>
      </p:sp>
      <p:sp>
        <p:nvSpPr>
          <p:cNvPr id="7" name="Rectangle 7"/>
          <p:cNvSpPr>
            <a:spLocks noGrp="1" noChangeArrowheads="1"/>
          </p:cNvSpPr>
          <p:nvPr>
            <p:ph type="sldNum" sz="quarter" idx="12"/>
          </p:nvPr>
        </p:nvSpPr>
        <p:spPr/>
        <p:txBody>
          <a:bodyPr/>
          <a:lstStyle>
            <a:lvl1pPr fontAlgn="auto">
              <a:spcBef>
                <a:spcPts val="0"/>
              </a:spcBef>
              <a:spcAft>
                <a:spcPts val="0"/>
              </a:spcAft>
              <a:defRPr/>
            </a:lvl1pPr>
          </a:lstStyle>
          <a:p>
            <a:pPr>
              <a:defRPr/>
            </a:pPr>
            <a:fld id="{DB455C70-2228-40FA-8E1E-C63431DAD1E4}" type="slidenum">
              <a:rPr lang="ru-RU" altLang="ru-RU"/>
              <a:pPr>
                <a:defRPr/>
              </a:pPr>
              <a:t>‹#›</a:t>
            </a:fld>
            <a:endParaRPr lang="ru-RU" alt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5"/>
          <p:cNvSpPr>
            <a:spLocks noGrp="1" noChangeArrowheads="1"/>
          </p:cNvSpPr>
          <p:nvPr>
            <p:ph type="dt" sz="half" idx="10"/>
          </p:nvPr>
        </p:nvSpPr>
        <p:spPr/>
        <p:txBody>
          <a:bodyPr/>
          <a:lstStyle>
            <a:lvl1pPr fontAlgn="auto">
              <a:spcBef>
                <a:spcPts val="0"/>
              </a:spcBef>
              <a:spcAft>
                <a:spcPts val="0"/>
              </a:spcAft>
              <a:defRPr/>
            </a:lvl1pPr>
          </a:lstStyle>
          <a:p>
            <a:pPr>
              <a:defRPr/>
            </a:pPr>
            <a:fld id="{90EB8FEF-E1C7-45B4-8550-3D8FEA5E0E68}" type="datetimeFigureOut">
              <a:rPr lang="ru-RU" altLang="ru-RU"/>
              <a:pPr>
                <a:defRPr/>
              </a:pPr>
              <a:t>24.01.2022</a:t>
            </a:fld>
            <a:endParaRPr lang="ru-RU" altLang="ru-RU"/>
          </a:p>
        </p:txBody>
      </p:sp>
      <p:sp>
        <p:nvSpPr>
          <p:cNvPr id="5" name="Rectangle 6"/>
          <p:cNvSpPr>
            <a:spLocks noGrp="1" noChangeArrowheads="1"/>
          </p:cNvSpPr>
          <p:nvPr>
            <p:ph type="ftr" sz="quarter" idx="11"/>
          </p:nvPr>
        </p:nvSpPr>
        <p:spPr/>
        <p:txBody>
          <a:bodyPr/>
          <a:lstStyle>
            <a:lvl1pPr fontAlgn="auto">
              <a:spcBef>
                <a:spcPts val="0"/>
              </a:spcBef>
              <a:spcAft>
                <a:spcPts val="0"/>
              </a:spcAft>
              <a:defRPr/>
            </a:lvl1pPr>
          </a:lstStyle>
          <a:p>
            <a:pPr>
              <a:defRPr/>
            </a:pPr>
            <a:endParaRPr lang="ru-RU" altLang="ru-RU"/>
          </a:p>
        </p:txBody>
      </p:sp>
      <p:sp>
        <p:nvSpPr>
          <p:cNvPr id="6" name="Rectangle 7"/>
          <p:cNvSpPr>
            <a:spLocks noGrp="1" noChangeArrowheads="1"/>
          </p:cNvSpPr>
          <p:nvPr>
            <p:ph type="sldNum" sz="quarter" idx="12"/>
          </p:nvPr>
        </p:nvSpPr>
        <p:spPr/>
        <p:txBody>
          <a:bodyPr/>
          <a:lstStyle>
            <a:lvl1pPr fontAlgn="auto">
              <a:spcBef>
                <a:spcPts val="0"/>
              </a:spcBef>
              <a:spcAft>
                <a:spcPts val="0"/>
              </a:spcAft>
              <a:defRPr/>
            </a:lvl1pPr>
          </a:lstStyle>
          <a:p>
            <a:pPr>
              <a:defRPr/>
            </a:pPr>
            <a:fld id="{D0AFB975-23F3-4630-91C8-682375AA94C4}" type="slidenum">
              <a:rPr lang="ru-RU" altLang="ru-RU"/>
              <a:pPr>
                <a:defRPr/>
              </a:pPr>
              <a:t>‹#›</a:t>
            </a:fld>
            <a:endParaRPr lang="ru-RU" altLang="ru-RU"/>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smtClean="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5"/>
          <p:cNvSpPr>
            <a:spLocks noGrp="1" noChangeArrowheads="1"/>
          </p:cNvSpPr>
          <p:nvPr>
            <p:ph type="dt" sz="half" idx="10"/>
          </p:nvPr>
        </p:nvSpPr>
        <p:spPr/>
        <p:txBody>
          <a:bodyPr/>
          <a:lstStyle>
            <a:lvl1pPr fontAlgn="auto">
              <a:spcBef>
                <a:spcPts val="0"/>
              </a:spcBef>
              <a:spcAft>
                <a:spcPts val="0"/>
              </a:spcAft>
              <a:defRPr/>
            </a:lvl1pPr>
          </a:lstStyle>
          <a:p>
            <a:pPr>
              <a:defRPr/>
            </a:pPr>
            <a:fld id="{D68C639E-0204-4D99-BB71-38C578E8A99D}" type="datetimeFigureOut">
              <a:rPr lang="ru-RU" altLang="ru-RU"/>
              <a:pPr>
                <a:defRPr/>
              </a:pPr>
              <a:t>24.01.2022</a:t>
            </a:fld>
            <a:endParaRPr lang="ru-RU" altLang="ru-RU"/>
          </a:p>
        </p:txBody>
      </p:sp>
      <p:sp>
        <p:nvSpPr>
          <p:cNvPr id="6" name="Rectangle 6"/>
          <p:cNvSpPr>
            <a:spLocks noGrp="1" noChangeArrowheads="1"/>
          </p:cNvSpPr>
          <p:nvPr>
            <p:ph type="ftr" sz="quarter" idx="11"/>
          </p:nvPr>
        </p:nvSpPr>
        <p:spPr/>
        <p:txBody>
          <a:bodyPr/>
          <a:lstStyle>
            <a:lvl1pPr fontAlgn="auto">
              <a:spcBef>
                <a:spcPts val="0"/>
              </a:spcBef>
              <a:spcAft>
                <a:spcPts val="0"/>
              </a:spcAft>
              <a:defRPr/>
            </a:lvl1pPr>
          </a:lstStyle>
          <a:p>
            <a:pPr>
              <a:defRPr/>
            </a:pPr>
            <a:endParaRPr lang="ru-RU" altLang="ru-RU"/>
          </a:p>
        </p:txBody>
      </p:sp>
      <p:sp>
        <p:nvSpPr>
          <p:cNvPr id="7" name="Rectangle 7"/>
          <p:cNvSpPr>
            <a:spLocks noGrp="1" noChangeArrowheads="1"/>
          </p:cNvSpPr>
          <p:nvPr>
            <p:ph type="sldNum" sz="quarter" idx="12"/>
          </p:nvPr>
        </p:nvSpPr>
        <p:spPr/>
        <p:txBody>
          <a:bodyPr/>
          <a:lstStyle>
            <a:lvl1pPr fontAlgn="auto">
              <a:spcBef>
                <a:spcPts val="0"/>
              </a:spcBef>
              <a:spcAft>
                <a:spcPts val="0"/>
              </a:spcAft>
              <a:defRPr/>
            </a:lvl1pPr>
          </a:lstStyle>
          <a:p>
            <a:pPr>
              <a:defRPr/>
            </a:pPr>
            <a:fld id="{A3BCE549-A751-47FA-BDCC-8171D10C4DEB}" type="slidenum">
              <a:rPr lang="ru-RU" altLang="ru-RU"/>
              <a:pPr>
                <a:defRPr/>
              </a:pPr>
              <a:t>‹#›</a:t>
            </a:fld>
            <a:endParaRPr lang="ru-RU" altLang="ru-RU"/>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5"/>
          <p:cNvSpPr>
            <a:spLocks noGrp="1" noChangeArrowheads="1"/>
          </p:cNvSpPr>
          <p:nvPr>
            <p:ph type="dt" sz="half" idx="10"/>
          </p:nvPr>
        </p:nvSpPr>
        <p:spPr/>
        <p:txBody>
          <a:bodyPr/>
          <a:lstStyle>
            <a:lvl1pPr fontAlgn="auto">
              <a:spcBef>
                <a:spcPts val="0"/>
              </a:spcBef>
              <a:spcAft>
                <a:spcPts val="0"/>
              </a:spcAft>
              <a:defRPr/>
            </a:lvl1pPr>
          </a:lstStyle>
          <a:p>
            <a:pPr>
              <a:defRPr/>
            </a:pPr>
            <a:fld id="{E5FDFB3C-2D8A-4EEB-8A9C-C45D33732D13}" type="datetimeFigureOut">
              <a:rPr lang="ru-RU" altLang="ru-RU"/>
              <a:pPr>
                <a:defRPr/>
              </a:pPr>
              <a:t>24.01.2022</a:t>
            </a:fld>
            <a:endParaRPr lang="ru-RU" altLang="ru-RU"/>
          </a:p>
        </p:txBody>
      </p:sp>
      <p:sp>
        <p:nvSpPr>
          <p:cNvPr id="5" name="Rectangle 6"/>
          <p:cNvSpPr>
            <a:spLocks noGrp="1" noChangeArrowheads="1"/>
          </p:cNvSpPr>
          <p:nvPr>
            <p:ph type="ftr" sz="quarter" idx="11"/>
          </p:nvPr>
        </p:nvSpPr>
        <p:spPr/>
        <p:txBody>
          <a:bodyPr/>
          <a:lstStyle>
            <a:lvl1pPr fontAlgn="auto">
              <a:spcBef>
                <a:spcPts val="0"/>
              </a:spcBef>
              <a:spcAft>
                <a:spcPts val="0"/>
              </a:spcAft>
              <a:defRPr/>
            </a:lvl1pPr>
          </a:lstStyle>
          <a:p>
            <a:pPr>
              <a:defRPr/>
            </a:pPr>
            <a:endParaRPr lang="ru-RU" altLang="ru-RU"/>
          </a:p>
        </p:txBody>
      </p:sp>
      <p:sp>
        <p:nvSpPr>
          <p:cNvPr id="6" name="Rectangle 7"/>
          <p:cNvSpPr>
            <a:spLocks noGrp="1" noChangeArrowheads="1"/>
          </p:cNvSpPr>
          <p:nvPr>
            <p:ph type="sldNum" sz="quarter" idx="12"/>
          </p:nvPr>
        </p:nvSpPr>
        <p:spPr/>
        <p:txBody>
          <a:bodyPr/>
          <a:lstStyle>
            <a:lvl1pPr fontAlgn="auto">
              <a:spcBef>
                <a:spcPts val="0"/>
              </a:spcBef>
              <a:spcAft>
                <a:spcPts val="0"/>
              </a:spcAft>
              <a:defRPr/>
            </a:lvl1pPr>
          </a:lstStyle>
          <a:p>
            <a:pPr>
              <a:defRPr/>
            </a:pPr>
            <a:fld id="{9935673E-6AC9-42E4-ABE2-65C378319F88}" type="slidenum">
              <a:rPr lang="ru-RU" altLang="ru-RU"/>
              <a:pPr>
                <a:defRPr/>
              </a:pPr>
              <a:t>‹#›</a:t>
            </a:fld>
            <a:endParaRPr lang="ru-RU" altLang="ru-RU"/>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457950" y="152400"/>
            <a:ext cx="1924050" cy="5334000"/>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685800" y="152400"/>
            <a:ext cx="5619750" cy="533400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5"/>
          <p:cNvSpPr>
            <a:spLocks noGrp="1" noChangeArrowheads="1"/>
          </p:cNvSpPr>
          <p:nvPr>
            <p:ph type="dt" sz="half" idx="10"/>
          </p:nvPr>
        </p:nvSpPr>
        <p:spPr/>
        <p:txBody>
          <a:bodyPr/>
          <a:lstStyle>
            <a:lvl1pPr fontAlgn="auto">
              <a:spcBef>
                <a:spcPts val="0"/>
              </a:spcBef>
              <a:spcAft>
                <a:spcPts val="0"/>
              </a:spcAft>
              <a:defRPr/>
            </a:lvl1pPr>
          </a:lstStyle>
          <a:p>
            <a:pPr>
              <a:defRPr/>
            </a:pPr>
            <a:fld id="{4F31BDAE-F411-42F1-B3A1-116AB3CE90E7}" type="datetimeFigureOut">
              <a:rPr lang="ru-RU" altLang="ru-RU"/>
              <a:pPr>
                <a:defRPr/>
              </a:pPr>
              <a:t>24.01.2022</a:t>
            </a:fld>
            <a:endParaRPr lang="ru-RU" altLang="ru-RU"/>
          </a:p>
        </p:txBody>
      </p:sp>
      <p:sp>
        <p:nvSpPr>
          <p:cNvPr id="5" name="Rectangle 6"/>
          <p:cNvSpPr>
            <a:spLocks noGrp="1" noChangeArrowheads="1"/>
          </p:cNvSpPr>
          <p:nvPr>
            <p:ph type="ftr" sz="quarter" idx="11"/>
          </p:nvPr>
        </p:nvSpPr>
        <p:spPr/>
        <p:txBody>
          <a:bodyPr/>
          <a:lstStyle>
            <a:lvl1pPr fontAlgn="auto">
              <a:spcBef>
                <a:spcPts val="0"/>
              </a:spcBef>
              <a:spcAft>
                <a:spcPts val="0"/>
              </a:spcAft>
              <a:defRPr/>
            </a:lvl1pPr>
          </a:lstStyle>
          <a:p>
            <a:pPr>
              <a:defRPr/>
            </a:pPr>
            <a:endParaRPr lang="ru-RU" altLang="ru-RU"/>
          </a:p>
        </p:txBody>
      </p:sp>
      <p:sp>
        <p:nvSpPr>
          <p:cNvPr id="6" name="Rectangle 7"/>
          <p:cNvSpPr>
            <a:spLocks noGrp="1" noChangeArrowheads="1"/>
          </p:cNvSpPr>
          <p:nvPr>
            <p:ph type="sldNum" sz="quarter" idx="12"/>
          </p:nvPr>
        </p:nvSpPr>
        <p:spPr/>
        <p:txBody>
          <a:bodyPr/>
          <a:lstStyle>
            <a:lvl1pPr fontAlgn="auto">
              <a:spcBef>
                <a:spcPts val="0"/>
              </a:spcBef>
              <a:spcAft>
                <a:spcPts val="0"/>
              </a:spcAft>
              <a:defRPr/>
            </a:lvl1pPr>
          </a:lstStyle>
          <a:p>
            <a:pPr>
              <a:defRPr/>
            </a:pPr>
            <a:fld id="{9BAA4B1A-A41F-4251-B345-35E638204086}" type="slidenum">
              <a:rPr lang="ru-RU" altLang="ru-RU"/>
              <a:pPr>
                <a:defRPr/>
              </a:pPr>
              <a:t>‹#›</a:t>
            </a:fld>
            <a:endParaRPr lang="ru-RU" altLang="ru-RU"/>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4" name="Freeform 2"/>
          <p:cNvSpPr>
            <a:spLocks/>
          </p:cNvSpPr>
          <p:nvPr/>
        </p:nvSpPr>
        <p:spPr bwMode="blackWhite">
          <a:xfrm>
            <a:off x="20638" y="12700"/>
            <a:ext cx="8896350" cy="6780213"/>
          </a:xfrm>
          <a:custGeom>
            <a:avLst/>
            <a:gdLst>
              <a:gd name="T0" fmla="*/ 2147483647 w 3985"/>
              <a:gd name="T1" fmla="*/ 0 h 3619"/>
              <a:gd name="T2" fmla="*/ 0 w 3985"/>
              <a:gd name="T3" fmla="*/ 2147483647 h 3619"/>
              <a:gd name="T4" fmla="*/ 2147483647 w 3985"/>
              <a:gd name="T5" fmla="*/ 2147483647 h 3619"/>
              <a:gd name="T6" fmla="*/ 2147483647 w 3985"/>
              <a:gd name="T7" fmla="*/ 2147483647 h 3619"/>
              <a:gd name="T8" fmla="*/ 2147483647 w 3985"/>
              <a:gd name="T9" fmla="*/ 0 h 3619"/>
              <a:gd name="T10" fmla="*/ 2147483647 w 3985"/>
              <a:gd name="T11" fmla="*/ 0 h 361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985" h="3619">
                <a:moveTo>
                  <a:pt x="2822" y="0"/>
                </a:moveTo>
                <a:lnTo>
                  <a:pt x="0" y="975"/>
                </a:lnTo>
                <a:lnTo>
                  <a:pt x="2169" y="3619"/>
                </a:lnTo>
                <a:lnTo>
                  <a:pt x="3985" y="1125"/>
                </a:lnTo>
                <a:lnTo>
                  <a:pt x="2822" y="0"/>
                </a:lnTo>
                <a:close/>
              </a:path>
            </a:pathLst>
          </a:custGeom>
          <a:solidFill>
            <a:schemeClr val="accent1"/>
          </a:solidFill>
          <a:ln w="9525">
            <a:noFill/>
            <a:round/>
            <a:headEnd/>
            <a:tailEnd/>
          </a:ln>
        </p:spPr>
        <p:txBody>
          <a:bodyPr/>
          <a:lstStyle/>
          <a:p>
            <a:pPr>
              <a:defRPr/>
            </a:pPr>
            <a:endParaRPr lang="ru-RU"/>
          </a:p>
        </p:txBody>
      </p:sp>
      <p:grpSp>
        <p:nvGrpSpPr>
          <p:cNvPr id="5" name="Group 8"/>
          <p:cNvGrpSpPr>
            <a:grpSpLocks/>
          </p:cNvGrpSpPr>
          <p:nvPr/>
        </p:nvGrpSpPr>
        <p:grpSpPr bwMode="auto">
          <a:xfrm>
            <a:off x="195263" y="234950"/>
            <a:ext cx="3787775" cy="1778000"/>
            <a:chOff x="123" y="148"/>
            <a:chExt cx="2386" cy="1120"/>
          </a:xfrm>
        </p:grpSpPr>
        <p:sp>
          <p:nvSpPr>
            <p:cNvPr id="6" name="Freeform 9"/>
            <p:cNvSpPr>
              <a:spLocks/>
            </p:cNvSpPr>
            <p:nvPr userDrawn="1"/>
          </p:nvSpPr>
          <p:spPr bwMode="auto">
            <a:xfrm>
              <a:off x="177" y="177"/>
              <a:ext cx="2250" cy="1017"/>
            </a:xfrm>
            <a:custGeom>
              <a:avLst/>
              <a:gdLst>
                <a:gd name="T0" fmla="*/ 18068 w 794"/>
                <a:gd name="T1" fmla="*/ 5854 h 414"/>
                <a:gd name="T2" fmla="*/ 16158 w 794"/>
                <a:gd name="T3" fmla="*/ 4714 h 414"/>
                <a:gd name="T4" fmla="*/ 12656 w 794"/>
                <a:gd name="T5" fmla="*/ 3115 h 414"/>
                <a:gd name="T6" fmla="*/ 1615 w 794"/>
                <a:gd name="T7" fmla="*/ 0 h 414"/>
                <a:gd name="T8" fmla="*/ 521 w 794"/>
                <a:gd name="T9" fmla="*/ 295 h 414"/>
                <a:gd name="T10" fmla="*/ 0 w 794"/>
                <a:gd name="T11" fmla="*/ 1231 h 414"/>
                <a:gd name="T12" fmla="*/ 635 w 794"/>
                <a:gd name="T13" fmla="*/ 2299 h 414"/>
                <a:gd name="T14" fmla="*/ 12970 w 794"/>
                <a:gd name="T15" fmla="*/ 6065 h 414"/>
                <a:gd name="T16" fmla="*/ 15673 w 794"/>
                <a:gd name="T17" fmla="*/ 5824 h 414"/>
                <a:gd name="T18" fmla="*/ 17858 w 794"/>
                <a:gd name="T19" fmla="*/ 6136 h 414"/>
                <a:gd name="T20" fmla="*/ 18068 w 794"/>
                <a:gd name="T21" fmla="*/ 5854 h 414"/>
                <a:gd name="T22" fmla="*/ 18068 w 794"/>
                <a:gd name="T23" fmla="*/ 5854 h 41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794" h="414">
                  <a:moveTo>
                    <a:pt x="794" y="395"/>
                  </a:moveTo>
                  <a:lnTo>
                    <a:pt x="710" y="318"/>
                  </a:lnTo>
                  <a:lnTo>
                    <a:pt x="556" y="210"/>
                  </a:lnTo>
                  <a:lnTo>
                    <a:pt x="71" y="0"/>
                  </a:lnTo>
                  <a:lnTo>
                    <a:pt x="23" y="20"/>
                  </a:lnTo>
                  <a:lnTo>
                    <a:pt x="0" y="83"/>
                  </a:lnTo>
                  <a:lnTo>
                    <a:pt x="28" y="155"/>
                  </a:lnTo>
                  <a:lnTo>
                    <a:pt x="570" y="409"/>
                  </a:lnTo>
                  <a:lnTo>
                    <a:pt x="689" y="393"/>
                  </a:lnTo>
                  <a:lnTo>
                    <a:pt x="785" y="414"/>
                  </a:lnTo>
                  <a:lnTo>
                    <a:pt x="794" y="395"/>
                  </a:lnTo>
                  <a:close/>
                </a:path>
              </a:pathLst>
            </a:custGeom>
            <a:solidFill>
              <a:srgbClr val="F8F8F8"/>
            </a:solidFill>
            <a:ln w="9525">
              <a:noFill/>
              <a:round/>
              <a:headEnd/>
              <a:tailEnd/>
            </a:ln>
          </p:spPr>
          <p:txBody>
            <a:bodyPr/>
            <a:lstStyle/>
            <a:p>
              <a:pPr>
                <a:defRPr/>
              </a:pPr>
              <a:endParaRPr lang="ru-RU"/>
            </a:p>
          </p:txBody>
        </p:sp>
        <p:sp>
          <p:nvSpPr>
            <p:cNvPr id="7" name="Freeform 10"/>
            <p:cNvSpPr>
              <a:spLocks/>
            </p:cNvSpPr>
            <p:nvPr userDrawn="1"/>
          </p:nvSpPr>
          <p:spPr bwMode="auto">
            <a:xfrm>
              <a:off x="166" y="261"/>
              <a:ext cx="2244" cy="1007"/>
            </a:xfrm>
            <a:custGeom>
              <a:avLst/>
              <a:gdLst>
                <a:gd name="T0" fmla="*/ 388 w 1586"/>
                <a:gd name="T1" fmla="*/ 0 h 821"/>
                <a:gd name="T2" fmla="*/ 3769 w 1586"/>
                <a:gd name="T3" fmla="*/ 958 h 821"/>
                <a:gd name="T4" fmla="*/ 4044 w 1586"/>
                <a:gd name="T5" fmla="*/ 1177 h 821"/>
                <a:gd name="T6" fmla="*/ 4492 w 1586"/>
                <a:gd name="T7" fmla="*/ 1461 h 821"/>
                <a:gd name="T8" fmla="*/ 4433 w 1586"/>
                <a:gd name="T9" fmla="*/ 1515 h 821"/>
                <a:gd name="T10" fmla="*/ 3823 w 1586"/>
                <a:gd name="T11" fmla="*/ 1452 h 821"/>
                <a:gd name="T12" fmla="*/ 3243 w 1586"/>
                <a:gd name="T13" fmla="*/ 1496 h 821"/>
                <a:gd name="T14" fmla="*/ 117 w 1586"/>
                <a:gd name="T15" fmla="*/ 551 h 821"/>
                <a:gd name="T16" fmla="*/ 0 w 1586"/>
                <a:gd name="T17" fmla="*/ 277 h 821"/>
                <a:gd name="T18" fmla="*/ 130 w 1586"/>
                <a:gd name="T19" fmla="*/ 59 h 821"/>
                <a:gd name="T20" fmla="*/ 388 w 1586"/>
                <a:gd name="T21" fmla="*/ 0 h 821"/>
                <a:gd name="T22" fmla="*/ 388 w 1586"/>
                <a:gd name="T23" fmla="*/ 0 h 82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586" h="821">
                  <a:moveTo>
                    <a:pt x="137" y="0"/>
                  </a:moveTo>
                  <a:lnTo>
                    <a:pt x="1331" y="519"/>
                  </a:lnTo>
                  <a:lnTo>
                    <a:pt x="1428" y="638"/>
                  </a:lnTo>
                  <a:lnTo>
                    <a:pt x="1586" y="792"/>
                  </a:lnTo>
                  <a:lnTo>
                    <a:pt x="1565" y="821"/>
                  </a:lnTo>
                  <a:lnTo>
                    <a:pt x="1350" y="787"/>
                  </a:lnTo>
                  <a:lnTo>
                    <a:pt x="1145" y="811"/>
                  </a:lnTo>
                  <a:lnTo>
                    <a:pt x="42" y="298"/>
                  </a:lnTo>
                  <a:lnTo>
                    <a:pt x="0" y="150"/>
                  </a:lnTo>
                  <a:lnTo>
                    <a:pt x="46" y="32"/>
                  </a:lnTo>
                  <a:lnTo>
                    <a:pt x="137" y="0"/>
                  </a:lnTo>
                  <a:close/>
                </a:path>
              </a:pathLst>
            </a:custGeom>
            <a:solidFill>
              <a:schemeClr val="tx2"/>
            </a:solidFill>
            <a:ln w="9525">
              <a:noFill/>
              <a:round/>
              <a:headEnd/>
              <a:tailEnd/>
            </a:ln>
          </p:spPr>
          <p:txBody>
            <a:bodyPr/>
            <a:lstStyle/>
            <a:p>
              <a:pPr>
                <a:defRPr/>
              </a:pPr>
              <a:endParaRPr lang="ru-RU"/>
            </a:p>
          </p:txBody>
        </p:sp>
        <p:sp>
          <p:nvSpPr>
            <p:cNvPr id="8" name="Freeform 11"/>
            <p:cNvSpPr>
              <a:spLocks/>
            </p:cNvSpPr>
            <p:nvPr userDrawn="1"/>
          </p:nvSpPr>
          <p:spPr bwMode="auto">
            <a:xfrm>
              <a:off x="474" y="344"/>
              <a:ext cx="1488" cy="919"/>
            </a:xfrm>
            <a:custGeom>
              <a:avLst/>
              <a:gdLst>
                <a:gd name="T0" fmla="*/ 0 w 1049"/>
                <a:gd name="T1" fmla="*/ 605 h 747"/>
                <a:gd name="T2" fmla="*/ 2631 w 1049"/>
                <a:gd name="T3" fmla="*/ 1391 h 747"/>
                <a:gd name="T4" fmla="*/ 2680 w 1049"/>
                <a:gd name="T5" fmla="*/ 994 h 747"/>
                <a:gd name="T6" fmla="*/ 2994 w 1049"/>
                <a:gd name="T7" fmla="*/ 786 h 747"/>
                <a:gd name="T8" fmla="*/ 223 w 1049"/>
                <a:gd name="T9" fmla="*/ 0 h 747"/>
                <a:gd name="T10" fmla="*/ 0 w 1049"/>
                <a:gd name="T11" fmla="*/ 236 h 747"/>
                <a:gd name="T12" fmla="*/ 0 w 1049"/>
                <a:gd name="T13" fmla="*/ 605 h 747"/>
                <a:gd name="T14" fmla="*/ 0 w 1049"/>
                <a:gd name="T15" fmla="*/ 605 h 747"/>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049" h="747">
                  <a:moveTo>
                    <a:pt x="0" y="325"/>
                  </a:moveTo>
                  <a:lnTo>
                    <a:pt x="922" y="747"/>
                  </a:lnTo>
                  <a:lnTo>
                    <a:pt x="939" y="534"/>
                  </a:lnTo>
                  <a:lnTo>
                    <a:pt x="1049" y="422"/>
                  </a:lnTo>
                  <a:lnTo>
                    <a:pt x="78" y="0"/>
                  </a:lnTo>
                  <a:lnTo>
                    <a:pt x="0" y="127"/>
                  </a:lnTo>
                  <a:lnTo>
                    <a:pt x="0" y="325"/>
                  </a:lnTo>
                  <a:close/>
                </a:path>
              </a:pathLst>
            </a:custGeom>
            <a:solidFill>
              <a:schemeClr val="bg2"/>
            </a:solidFill>
            <a:ln w="9525">
              <a:noFill/>
              <a:round/>
              <a:headEnd/>
              <a:tailEnd/>
            </a:ln>
          </p:spPr>
          <p:txBody>
            <a:bodyPr/>
            <a:lstStyle/>
            <a:p>
              <a:pPr>
                <a:defRPr/>
              </a:pPr>
              <a:endParaRPr lang="ru-RU"/>
            </a:p>
          </p:txBody>
        </p:sp>
        <p:grpSp>
          <p:nvGrpSpPr>
            <p:cNvPr id="9" name="Group 12"/>
            <p:cNvGrpSpPr>
              <a:grpSpLocks/>
            </p:cNvGrpSpPr>
            <p:nvPr userDrawn="1"/>
          </p:nvGrpSpPr>
          <p:grpSpPr bwMode="auto">
            <a:xfrm>
              <a:off x="123" y="148"/>
              <a:ext cx="2386" cy="1081"/>
              <a:chOff x="123" y="148"/>
              <a:chExt cx="2386" cy="1081"/>
            </a:xfrm>
          </p:grpSpPr>
          <p:sp>
            <p:nvSpPr>
              <p:cNvPr id="10" name="Freeform 13"/>
              <p:cNvSpPr>
                <a:spLocks/>
              </p:cNvSpPr>
              <p:nvPr userDrawn="1"/>
            </p:nvSpPr>
            <p:spPr bwMode="auto">
              <a:xfrm>
                <a:off x="2005" y="934"/>
                <a:ext cx="212" cy="214"/>
              </a:xfrm>
              <a:custGeom>
                <a:avLst/>
                <a:gdLst>
                  <a:gd name="T0" fmla="*/ 310 w 150"/>
                  <a:gd name="T1" fmla="*/ 0 h 173"/>
                  <a:gd name="T2" fmla="*/ 114 w 150"/>
                  <a:gd name="T3" fmla="*/ 125 h 173"/>
                  <a:gd name="T4" fmla="*/ 0 w 150"/>
                  <a:gd name="T5" fmla="*/ 328 h 173"/>
                  <a:gd name="T6" fmla="*/ 226 w 150"/>
                  <a:gd name="T7" fmla="*/ 303 h 173"/>
                  <a:gd name="T8" fmla="*/ 291 w 150"/>
                  <a:gd name="T9" fmla="*/ 160 h 173"/>
                  <a:gd name="T10" fmla="*/ 424 w 150"/>
                  <a:gd name="T11" fmla="*/ 51 h 173"/>
                  <a:gd name="T12" fmla="*/ 310 w 150"/>
                  <a:gd name="T13" fmla="*/ 0 h 173"/>
                  <a:gd name="T14" fmla="*/ 310 w 150"/>
                  <a:gd name="T15" fmla="*/ 0 h 173"/>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50" h="173">
                    <a:moveTo>
                      <a:pt x="110" y="0"/>
                    </a:moveTo>
                    <a:lnTo>
                      <a:pt x="40" y="66"/>
                    </a:lnTo>
                    <a:lnTo>
                      <a:pt x="0" y="173"/>
                    </a:lnTo>
                    <a:lnTo>
                      <a:pt x="80" y="160"/>
                    </a:lnTo>
                    <a:lnTo>
                      <a:pt x="103" y="84"/>
                    </a:lnTo>
                    <a:lnTo>
                      <a:pt x="150" y="27"/>
                    </a:lnTo>
                    <a:lnTo>
                      <a:pt x="110" y="0"/>
                    </a:lnTo>
                    <a:close/>
                  </a:path>
                </a:pathLst>
              </a:custGeom>
              <a:solidFill>
                <a:schemeClr val="accent2"/>
              </a:solidFill>
              <a:ln w="9525">
                <a:noFill/>
                <a:round/>
                <a:headEnd/>
                <a:tailEnd/>
              </a:ln>
            </p:spPr>
            <p:txBody>
              <a:bodyPr/>
              <a:lstStyle/>
              <a:p>
                <a:pPr>
                  <a:defRPr/>
                </a:pPr>
                <a:endParaRPr lang="ru-RU"/>
              </a:p>
            </p:txBody>
          </p:sp>
          <p:sp>
            <p:nvSpPr>
              <p:cNvPr id="11" name="Freeform 14"/>
              <p:cNvSpPr>
                <a:spLocks/>
              </p:cNvSpPr>
              <p:nvPr userDrawn="1"/>
            </p:nvSpPr>
            <p:spPr bwMode="auto">
              <a:xfrm>
                <a:off x="123" y="148"/>
                <a:ext cx="2386" cy="1081"/>
              </a:xfrm>
              <a:custGeom>
                <a:avLst/>
                <a:gdLst>
                  <a:gd name="T0" fmla="*/ 443 w 1684"/>
                  <a:gd name="T1" fmla="*/ 0 h 880"/>
                  <a:gd name="T2" fmla="*/ 179 w 1684"/>
                  <a:gd name="T3" fmla="*/ 97 h 880"/>
                  <a:gd name="T4" fmla="*/ 0 w 1684"/>
                  <a:gd name="T5" fmla="*/ 386 h 880"/>
                  <a:gd name="T6" fmla="*/ 191 w 1684"/>
                  <a:gd name="T7" fmla="*/ 665 h 880"/>
                  <a:gd name="T8" fmla="*/ 3362 w 1684"/>
                  <a:gd name="T9" fmla="*/ 1607 h 880"/>
                  <a:gd name="T10" fmla="*/ 4045 w 1684"/>
                  <a:gd name="T11" fmla="*/ 1548 h 880"/>
                  <a:gd name="T12" fmla="*/ 4598 w 1684"/>
                  <a:gd name="T13" fmla="*/ 1631 h 880"/>
                  <a:gd name="T14" fmla="*/ 4790 w 1684"/>
                  <a:gd name="T15" fmla="*/ 1499 h 880"/>
                  <a:gd name="T16" fmla="*/ 4272 w 1684"/>
                  <a:gd name="T17" fmla="*/ 1231 h 880"/>
                  <a:gd name="T18" fmla="*/ 4061 w 1684"/>
                  <a:gd name="T19" fmla="*/ 950 h 880"/>
                  <a:gd name="T20" fmla="*/ 3895 w 1684"/>
                  <a:gd name="T21" fmla="*/ 977 h 880"/>
                  <a:gd name="T22" fmla="*/ 4093 w 1684"/>
                  <a:gd name="T23" fmla="*/ 1231 h 880"/>
                  <a:gd name="T24" fmla="*/ 4489 w 1684"/>
                  <a:gd name="T25" fmla="*/ 1501 h 880"/>
                  <a:gd name="T26" fmla="*/ 4020 w 1684"/>
                  <a:gd name="T27" fmla="*/ 1459 h 880"/>
                  <a:gd name="T28" fmla="*/ 3467 w 1684"/>
                  <a:gd name="T29" fmla="*/ 1508 h 880"/>
                  <a:gd name="T30" fmla="*/ 3569 w 1684"/>
                  <a:gd name="T31" fmla="*/ 1204 h 880"/>
                  <a:gd name="T32" fmla="*/ 3806 w 1684"/>
                  <a:gd name="T33" fmla="*/ 997 h 880"/>
                  <a:gd name="T34" fmla="*/ 3529 w 1684"/>
                  <a:gd name="T35" fmla="*/ 1023 h 880"/>
                  <a:gd name="T36" fmla="*/ 3314 w 1684"/>
                  <a:gd name="T37" fmla="*/ 1220 h 880"/>
                  <a:gd name="T38" fmla="*/ 3240 w 1684"/>
                  <a:gd name="T39" fmla="*/ 1467 h 880"/>
                  <a:gd name="T40" fmla="*/ 305 w 1684"/>
                  <a:gd name="T41" fmla="*/ 575 h 880"/>
                  <a:gd name="T42" fmla="*/ 227 w 1684"/>
                  <a:gd name="T43" fmla="*/ 398 h 880"/>
                  <a:gd name="T44" fmla="*/ 293 w 1684"/>
                  <a:gd name="T45" fmla="*/ 177 h 880"/>
                  <a:gd name="T46" fmla="*/ 616 w 1684"/>
                  <a:gd name="T47" fmla="*/ 0 h 880"/>
                  <a:gd name="T48" fmla="*/ 443 w 1684"/>
                  <a:gd name="T49" fmla="*/ 0 h 880"/>
                  <a:gd name="T50" fmla="*/ 443 w 1684"/>
                  <a:gd name="T51" fmla="*/ 0 h 880"/>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1684" h="880">
                    <a:moveTo>
                      <a:pt x="156" y="0"/>
                    </a:moveTo>
                    <a:lnTo>
                      <a:pt x="63" y="52"/>
                    </a:lnTo>
                    <a:lnTo>
                      <a:pt x="0" y="208"/>
                    </a:lnTo>
                    <a:lnTo>
                      <a:pt x="67" y="358"/>
                    </a:lnTo>
                    <a:lnTo>
                      <a:pt x="1182" y="867"/>
                    </a:lnTo>
                    <a:lnTo>
                      <a:pt x="1422" y="835"/>
                    </a:lnTo>
                    <a:lnTo>
                      <a:pt x="1616" y="880"/>
                    </a:lnTo>
                    <a:lnTo>
                      <a:pt x="1684" y="808"/>
                    </a:lnTo>
                    <a:lnTo>
                      <a:pt x="1502" y="664"/>
                    </a:lnTo>
                    <a:lnTo>
                      <a:pt x="1428" y="512"/>
                    </a:lnTo>
                    <a:lnTo>
                      <a:pt x="1369" y="527"/>
                    </a:lnTo>
                    <a:lnTo>
                      <a:pt x="1439" y="664"/>
                    </a:lnTo>
                    <a:lnTo>
                      <a:pt x="1578" y="810"/>
                    </a:lnTo>
                    <a:lnTo>
                      <a:pt x="1413" y="787"/>
                    </a:lnTo>
                    <a:lnTo>
                      <a:pt x="1219" y="814"/>
                    </a:lnTo>
                    <a:lnTo>
                      <a:pt x="1255" y="650"/>
                    </a:lnTo>
                    <a:lnTo>
                      <a:pt x="1338" y="538"/>
                    </a:lnTo>
                    <a:lnTo>
                      <a:pt x="1241" y="552"/>
                    </a:lnTo>
                    <a:lnTo>
                      <a:pt x="1165" y="658"/>
                    </a:lnTo>
                    <a:lnTo>
                      <a:pt x="1139" y="791"/>
                    </a:lnTo>
                    <a:lnTo>
                      <a:pt x="107" y="310"/>
                    </a:lnTo>
                    <a:lnTo>
                      <a:pt x="80" y="215"/>
                    </a:lnTo>
                    <a:lnTo>
                      <a:pt x="103" y="95"/>
                    </a:lnTo>
                    <a:lnTo>
                      <a:pt x="217" y="0"/>
                    </a:lnTo>
                    <a:lnTo>
                      <a:pt x="156" y="0"/>
                    </a:lnTo>
                    <a:close/>
                  </a:path>
                </a:pathLst>
              </a:custGeom>
              <a:solidFill>
                <a:schemeClr val="accent2"/>
              </a:solidFill>
              <a:ln w="9525">
                <a:noFill/>
                <a:round/>
                <a:headEnd/>
                <a:tailEnd/>
              </a:ln>
            </p:spPr>
            <p:txBody>
              <a:bodyPr/>
              <a:lstStyle/>
              <a:p>
                <a:pPr>
                  <a:defRPr/>
                </a:pPr>
                <a:endParaRPr lang="ru-RU"/>
              </a:p>
            </p:txBody>
          </p:sp>
          <p:sp>
            <p:nvSpPr>
              <p:cNvPr id="12" name="Freeform 15"/>
              <p:cNvSpPr>
                <a:spLocks/>
              </p:cNvSpPr>
              <p:nvPr userDrawn="1"/>
            </p:nvSpPr>
            <p:spPr bwMode="auto">
              <a:xfrm>
                <a:off x="324" y="158"/>
                <a:ext cx="1686" cy="614"/>
              </a:xfrm>
              <a:custGeom>
                <a:avLst/>
                <a:gdLst>
                  <a:gd name="T0" fmla="*/ 285 w 1190"/>
                  <a:gd name="T1" fmla="*/ 0 h 500"/>
                  <a:gd name="T2" fmla="*/ 3385 w 1190"/>
                  <a:gd name="T3" fmla="*/ 907 h 500"/>
                  <a:gd name="T4" fmla="*/ 3059 w 1190"/>
                  <a:gd name="T5" fmla="*/ 926 h 500"/>
                  <a:gd name="T6" fmla="*/ 0 w 1190"/>
                  <a:gd name="T7" fmla="*/ 50 h 500"/>
                  <a:gd name="T8" fmla="*/ 285 w 1190"/>
                  <a:gd name="T9" fmla="*/ 0 h 500"/>
                  <a:gd name="T10" fmla="*/ 285 w 1190"/>
                  <a:gd name="T11" fmla="*/ 0 h 5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190" h="500">
                    <a:moveTo>
                      <a:pt x="100" y="0"/>
                    </a:moveTo>
                    <a:lnTo>
                      <a:pt x="1190" y="490"/>
                    </a:lnTo>
                    <a:lnTo>
                      <a:pt x="1076" y="500"/>
                    </a:lnTo>
                    <a:lnTo>
                      <a:pt x="0" y="27"/>
                    </a:lnTo>
                    <a:lnTo>
                      <a:pt x="100" y="0"/>
                    </a:lnTo>
                    <a:close/>
                  </a:path>
                </a:pathLst>
              </a:custGeom>
              <a:solidFill>
                <a:schemeClr val="accent2"/>
              </a:solidFill>
              <a:ln w="9525">
                <a:noFill/>
                <a:round/>
                <a:headEnd/>
                <a:tailEnd/>
              </a:ln>
            </p:spPr>
            <p:txBody>
              <a:bodyPr/>
              <a:lstStyle/>
              <a:p>
                <a:pPr>
                  <a:defRPr/>
                </a:pPr>
                <a:endParaRPr lang="ru-RU"/>
              </a:p>
            </p:txBody>
          </p:sp>
          <p:sp>
            <p:nvSpPr>
              <p:cNvPr id="13" name="Freeform 16"/>
              <p:cNvSpPr>
                <a:spLocks/>
              </p:cNvSpPr>
              <p:nvPr userDrawn="1"/>
            </p:nvSpPr>
            <p:spPr bwMode="auto">
              <a:xfrm>
                <a:off x="409" y="251"/>
                <a:ext cx="227" cy="410"/>
              </a:xfrm>
              <a:custGeom>
                <a:avLst/>
                <a:gdLst>
                  <a:gd name="T0" fmla="*/ 332 w 160"/>
                  <a:gd name="T1" fmla="*/ 0 h 335"/>
                  <a:gd name="T2" fmla="*/ 54 w 160"/>
                  <a:gd name="T3" fmla="*/ 195 h 335"/>
                  <a:gd name="T4" fmla="*/ 0 w 160"/>
                  <a:gd name="T5" fmla="*/ 421 h 335"/>
                  <a:gd name="T6" fmla="*/ 95 w 160"/>
                  <a:gd name="T7" fmla="*/ 575 h 335"/>
                  <a:gd name="T8" fmla="*/ 268 w 160"/>
                  <a:gd name="T9" fmla="*/ 614 h 335"/>
                  <a:gd name="T10" fmla="*/ 217 w 160"/>
                  <a:gd name="T11" fmla="*/ 281 h 335"/>
                  <a:gd name="T12" fmla="*/ 457 w 160"/>
                  <a:gd name="T13" fmla="*/ 32 h 335"/>
                  <a:gd name="T14" fmla="*/ 332 w 160"/>
                  <a:gd name="T15" fmla="*/ 0 h 335"/>
                  <a:gd name="T16" fmla="*/ 332 w 160"/>
                  <a:gd name="T17" fmla="*/ 0 h 33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60" h="335">
                    <a:moveTo>
                      <a:pt x="116" y="0"/>
                    </a:moveTo>
                    <a:lnTo>
                      <a:pt x="19" y="106"/>
                    </a:lnTo>
                    <a:lnTo>
                      <a:pt x="0" y="230"/>
                    </a:lnTo>
                    <a:lnTo>
                      <a:pt x="33" y="314"/>
                    </a:lnTo>
                    <a:lnTo>
                      <a:pt x="94" y="335"/>
                    </a:lnTo>
                    <a:lnTo>
                      <a:pt x="76" y="154"/>
                    </a:lnTo>
                    <a:lnTo>
                      <a:pt x="160" y="17"/>
                    </a:lnTo>
                    <a:lnTo>
                      <a:pt x="116" y="0"/>
                    </a:lnTo>
                    <a:close/>
                  </a:path>
                </a:pathLst>
              </a:custGeom>
              <a:solidFill>
                <a:schemeClr val="accent2"/>
              </a:solidFill>
              <a:ln w="9525">
                <a:noFill/>
                <a:round/>
                <a:headEnd/>
                <a:tailEnd/>
              </a:ln>
            </p:spPr>
            <p:txBody>
              <a:bodyPr/>
              <a:lstStyle/>
              <a:p>
                <a:pPr>
                  <a:defRPr/>
                </a:pPr>
                <a:endParaRPr lang="ru-RU"/>
              </a:p>
            </p:txBody>
          </p:sp>
          <p:sp>
            <p:nvSpPr>
              <p:cNvPr id="14" name="Freeform 17"/>
              <p:cNvSpPr>
                <a:spLocks/>
              </p:cNvSpPr>
              <p:nvPr userDrawn="1"/>
            </p:nvSpPr>
            <p:spPr bwMode="auto">
              <a:xfrm>
                <a:off x="846" y="536"/>
                <a:ext cx="691" cy="364"/>
              </a:xfrm>
              <a:custGeom>
                <a:avLst/>
                <a:gdLst>
                  <a:gd name="T0" fmla="*/ 40 w 489"/>
                  <a:gd name="T1" fmla="*/ 64 h 296"/>
                  <a:gd name="T2" fmla="*/ 451 w 489"/>
                  <a:gd name="T3" fmla="*/ 123 h 296"/>
                  <a:gd name="T4" fmla="*/ 914 w 489"/>
                  <a:gd name="T5" fmla="*/ 255 h 296"/>
                  <a:gd name="T6" fmla="*/ 1242 w 489"/>
                  <a:gd name="T7" fmla="*/ 453 h 296"/>
                  <a:gd name="T8" fmla="*/ 920 w 489"/>
                  <a:gd name="T9" fmla="*/ 428 h 296"/>
                  <a:gd name="T10" fmla="*/ 391 w 489"/>
                  <a:gd name="T11" fmla="*/ 272 h 296"/>
                  <a:gd name="T12" fmla="*/ 141 w 489"/>
                  <a:gd name="T13" fmla="*/ 149 h 296"/>
                  <a:gd name="T14" fmla="*/ 301 w 489"/>
                  <a:gd name="T15" fmla="*/ 303 h 296"/>
                  <a:gd name="T16" fmla="*/ 767 w 489"/>
                  <a:gd name="T17" fmla="*/ 502 h 296"/>
                  <a:gd name="T18" fmla="*/ 1314 w 489"/>
                  <a:gd name="T19" fmla="*/ 551 h 296"/>
                  <a:gd name="T20" fmla="*/ 1379 w 489"/>
                  <a:gd name="T21" fmla="*/ 416 h 296"/>
                  <a:gd name="T22" fmla="*/ 1112 w 489"/>
                  <a:gd name="T23" fmla="*/ 224 h 296"/>
                  <a:gd name="T24" fmla="*/ 479 w 489"/>
                  <a:gd name="T25" fmla="*/ 32 h 296"/>
                  <a:gd name="T26" fmla="*/ 0 w 489"/>
                  <a:gd name="T27" fmla="*/ 0 h 296"/>
                  <a:gd name="T28" fmla="*/ 40 w 489"/>
                  <a:gd name="T29" fmla="*/ 64 h 296"/>
                  <a:gd name="T30" fmla="*/ 40 w 489"/>
                  <a:gd name="T31" fmla="*/ 64 h 29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489" h="296">
                    <a:moveTo>
                      <a:pt x="14" y="34"/>
                    </a:moveTo>
                    <a:lnTo>
                      <a:pt x="160" y="66"/>
                    </a:lnTo>
                    <a:lnTo>
                      <a:pt x="324" y="137"/>
                    </a:lnTo>
                    <a:lnTo>
                      <a:pt x="440" y="243"/>
                    </a:lnTo>
                    <a:lnTo>
                      <a:pt x="326" y="230"/>
                    </a:lnTo>
                    <a:lnTo>
                      <a:pt x="139" y="146"/>
                    </a:lnTo>
                    <a:lnTo>
                      <a:pt x="50" y="80"/>
                    </a:lnTo>
                    <a:lnTo>
                      <a:pt x="107" y="163"/>
                    </a:lnTo>
                    <a:lnTo>
                      <a:pt x="272" y="270"/>
                    </a:lnTo>
                    <a:lnTo>
                      <a:pt x="466" y="296"/>
                    </a:lnTo>
                    <a:lnTo>
                      <a:pt x="489" y="224"/>
                    </a:lnTo>
                    <a:lnTo>
                      <a:pt x="394" y="120"/>
                    </a:lnTo>
                    <a:lnTo>
                      <a:pt x="170" y="17"/>
                    </a:lnTo>
                    <a:lnTo>
                      <a:pt x="0" y="0"/>
                    </a:lnTo>
                    <a:lnTo>
                      <a:pt x="14" y="34"/>
                    </a:lnTo>
                    <a:close/>
                  </a:path>
                </a:pathLst>
              </a:custGeom>
              <a:solidFill>
                <a:schemeClr val="accent2"/>
              </a:solidFill>
              <a:ln w="9525">
                <a:noFill/>
                <a:round/>
                <a:headEnd/>
                <a:tailEnd/>
              </a:ln>
            </p:spPr>
            <p:txBody>
              <a:bodyPr/>
              <a:lstStyle/>
              <a:p>
                <a:pPr>
                  <a:defRPr/>
                </a:pPr>
                <a:endParaRPr lang="ru-RU"/>
              </a:p>
            </p:txBody>
          </p:sp>
        </p:grpSp>
      </p:grpSp>
      <p:grpSp>
        <p:nvGrpSpPr>
          <p:cNvPr id="15" name="Group 18"/>
          <p:cNvGrpSpPr>
            <a:grpSpLocks/>
          </p:cNvGrpSpPr>
          <p:nvPr/>
        </p:nvGrpSpPr>
        <p:grpSpPr bwMode="auto">
          <a:xfrm>
            <a:off x="7915275" y="4368800"/>
            <a:ext cx="742950" cy="1058863"/>
            <a:chOff x="4986" y="2752"/>
            <a:chExt cx="468" cy="667"/>
          </a:xfrm>
        </p:grpSpPr>
        <p:sp>
          <p:nvSpPr>
            <p:cNvPr id="16" name="Freeform 19"/>
            <p:cNvSpPr>
              <a:spLocks/>
            </p:cNvSpPr>
            <p:nvPr userDrawn="1"/>
          </p:nvSpPr>
          <p:spPr bwMode="auto">
            <a:xfrm rot="7320404">
              <a:off x="4909" y="2936"/>
              <a:ext cx="629" cy="293"/>
            </a:xfrm>
            <a:custGeom>
              <a:avLst/>
              <a:gdLst>
                <a:gd name="T0" fmla="*/ 395 w 794"/>
                <a:gd name="T1" fmla="*/ 140 h 414"/>
                <a:gd name="T2" fmla="*/ 353 w 794"/>
                <a:gd name="T3" fmla="*/ 113 h 414"/>
                <a:gd name="T4" fmla="*/ 276 w 794"/>
                <a:gd name="T5" fmla="*/ 74 h 414"/>
                <a:gd name="T6" fmla="*/ 35 w 794"/>
                <a:gd name="T7" fmla="*/ 0 h 414"/>
                <a:gd name="T8" fmla="*/ 11 w 794"/>
                <a:gd name="T9" fmla="*/ 7 h 414"/>
                <a:gd name="T10" fmla="*/ 0 w 794"/>
                <a:gd name="T11" fmla="*/ 30 h 414"/>
                <a:gd name="T12" fmla="*/ 13 w 794"/>
                <a:gd name="T13" fmla="*/ 55 h 414"/>
                <a:gd name="T14" fmla="*/ 284 w 794"/>
                <a:gd name="T15" fmla="*/ 145 h 414"/>
                <a:gd name="T16" fmla="*/ 343 w 794"/>
                <a:gd name="T17" fmla="*/ 139 h 414"/>
                <a:gd name="T18" fmla="*/ 391 w 794"/>
                <a:gd name="T19" fmla="*/ 147 h 414"/>
                <a:gd name="T20" fmla="*/ 395 w 794"/>
                <a:gd name="T21" fmla="*/ 140 h 414"/>
                <a:gd name="T22" fmla="*/ 395 w 794"/>
                <a:gd name="T23" fmla="*/ 140 h 41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794" h="414">
                  <a:moveTo>
                    <a:pt x="794" y="395"/>
                  </a:moveTo>
                  <a:lnTo>
                    <a:pt x="710" y="318"/>
                  </a:lnTo>
                  <a:lnTo>
                    <a:pt x="556" y="210"/>
                  </a:lnTo>
                  <a:lnTo>
                    <a:pt x="71" y="0"/>
                  </a:lnTo>
                  <a:lnTo>
                    <a:pt x="23" y="20"/>
                  </a:lnTo>
                  <a:lnTo>
                    <a:pt x="0" y="83"/>
                  </a:lnTo>
                  <a:lnTo>
                    <a:pt x="28" y="155"/>
                  </a:lnTo>
                  <a:lnTo>
                    <a:pt x="570" y="409"/>
                  </a:lnTo>
                  <a:lnTo>
                    <a:pt x="689" y="393"/>
                  </a:lnTo>
                  <a:lnTo>
                    <a:pt x="785" y="414"/>
                  </a:lnTo>
                  <a:lnTo>
                    <a:pt x="794" y="395"/>
                  </a:lnTo>
                  <a:close/>
                </a:path>
              </a:pathLst>
            </a:custGeom>
            <a:solidFill>
              <a:srgbClr val="F8F8F8"/>
            </a:solidFill>
            <a:ln w="9525">
              <a:noFill/>
              <a:round/>
              <a:headEnd/>
              <a:tailEnd/>
            </a:ln>
          </p:spPr>
          <p:txBody>
            <a:bodyPr/>
            <a:lstStyle/>
            <a:p>
              <a:pPr>
                <a:defRPr/>
              </a:pPr>
              <a:endParaRPr lang="ru-RU"/>
            </a:p>
          </p:txBody>
        </p:sp>
        <p:sp>
          <p:nvSpPr>
            <p:cNvPr id="17" name="Freeform 20"/>
            <p:cNvSpPr>
              <a:spLocks/>
            </p:cNvSpPr>
            <p:nvPr userDrawn="1"/>
          </p:nvSpPr>
          <p:spPr bwMode="auto">
            <a:xfrm rot="7320404">
              <a:off x="4893" y="2923"/>
              <a:ext cx="627" cy="290"/>
            </a:xfrm>
            <a:custGeom>
              <a:avLst/>
              <a:gdLst>
                <a:gd name="T0" fmla="*/ 8 w 1586"/>
                <a:gd name="T1" fmla="*/ 0 h 821"/>
                <a:gd name="T2" fmla="*/ 82 w 1586"/>
                <a:gd name="T3" fmla="*/ 23 h 821"/>
                <a:gd name="T4" fmla="*/ 88 w 1586"/>
                <a:gd name="T5" fmla="*/ 28 h 821"/>
                <a:gd name="T6" fmla="*/ 98 w 1586"/>
                <a:gd name="T7" fmla="*/ 35 h 821"/>
                <a:gd name="T8" fmla="*/ 97 w 1586"/>
                <a:gd name="T9" fmla="*/ 36 h 821"/>
                <a:gd name="T10" fmla="*/ 83 w 1586"/>
                <a:gd name="T11" fmla="*/ 35 h 821"/>
                <a:gd name="T12" fmla="*/ 71 w 1586"/>
                <a:gd name="T13" fmla="*/ 36 h 821"/>
                <a:gd name="T14" fmla="*/ 3 w 1586"/>
                <a:gd name="T15" fmla="*/ 13 h 821"/>
                <a:gd name="T16" fmla="*/ 0 w 1586"/>
                <a:gd name="T17" fmla="*/ 7 h 821"/>
                <a:gd name="T18" fmla="*/ 3 w 1586"/>
                <a:gd name="T19" fmla="*/ 1 h 821"/>
                <a:gd name="T20" fmla="*/ 8 w 1586"/>
                <a:gd name="T21" fmla="*/ 0 h 821"/>
                <a:gd name="T22" fmla="*/ 8 w 1586"/>
                <a:gd name="T23" fmla="*/ 0 h 82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586" h="821">
                  <a:moveTo>
                    <a:pt x="137" y="0"/>
                  </a:moveTo>
                  <a:lnTo>
                    <a:pt x="1331" y="519"/>
                  </a:lnTo>
                  <a:lnTo>
                    <a:pt x="1428" y="638"/>
                  </a:lnTo>
                  <a:lnTo>
                    <a:pt x="1586" y="792"/>
                  </a:lnTo>
                  <a:lnTo>
                    <a:pt x="1565" y="821"/>
                  </a:lnTo>
                  <a:lnTo>
                    <a:pt x="1350" y="787"/>
                  </a:lnTo>
                  <a:lnTo>
                    <a:pt x="1145" y="811"/>
                  </a:lnTo>
                  <a:lnTo>
                    <a:pt x="42" y="298"/>
                  </a:lnTo>
                  <a:lnTo>
                    <a:pt x="0" y="150"/>
                  </a:lnTo>
                  <a:lnTo>
                    <a:pt x="46" y="32"/>
                  </a:lnTo>
                  <a:lnTo>
                    <a:pt x="137" y="0"/>
                  </a:lnTo>
                  <a:close/>
                </a:path>
              </a:pathLst>
            </a:custGeom>
            <a:solidFill>
              <a:schemeClr val="folHlink"/>
            </a:solidFill>
            <a:ln w="9525">
              <a:noFill/>
              <a:round/>
              <a:headEnd/>
              <a:tailEnd/>
            </a:ln>
          </p:spPr>
          <p:txBody>
            <a:bodyPr/>
            <a:lstStyle/>
            <a:p>
              <a:pPr>
                <a:defRPr/>
              </a:pPr>
              <a:endParaRPr lang="ru-RU"/>
            </a:p>
          </p:txBody>
        </p:sp>
        <p:sp>
          <p:nvSpPr>
            <p:cNvPr id="18" name="Freeform 21"/>
            <p:cNvSpPr>
              <a:spLocks/>
            </p:cNvSpPr>
            <p:nvPr userDrawn="1"/>
          </p:nvSpPr>
          <p:spPr bwMode="auto">
            <a:xfrm rot="7320404">
              <a:off x="5000" y="2913"/>
              <a:ext cx="416" cy="265"/>
            </a:xfrm>
            <a:custGeom>
              <a:avLst/>
              <a:gdLst>
                <a:gd name="T0" fmla="*/ 0 w 1049"/>
                <a:gd name="T1" fmla="*/ 15 h 747"/>
                <a:gd name="T2" fmla="*/ 58 w 1049"/>
                <a:gd name="T3" fmla="*/ 33 h 747"/>
                <a:gd name="T4" fmla="*/ 59 w 1049"/>
                <a:gd name="T5" fmla="*/ 24 h 747"/>
                <a:gd name="T6" fmla="*/ 65 w 1049"/>
                <a:gd name="T7" fmla="*/ 19 h 747"/>
                <a:gd name="T8" fmla="*/ 5 w 1049"/>
                <a:gd name="T9" fmla="*/ 0 h 747"/>
                <a:gd name="T10" fmla="*/ 0 w 1049"/>
                <a:gd name="T11" fmla="*/ 6 h 747"/>
                <a:gd name="T12" fmla="*/ 0 w 1049"/>
                <a:gd name="T13" fmla="*/ 15 h 747"/>
                <a:gd name="T14" fmla="*/ 0 w 1049"/>
                <a:gd name="T15" fmla="*/ 15 h 747"/>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049" h="747">
                  <a:moveTo>
                    <a:pt x="0" y="325"/>
                  </a:moveTo>
                  <a:lnTo>
                    <a:pt x="922" y="747"/>
                  </a:lnTo>
                  <a:lnTo>
                    <a:pt x="939" y="534"/>
                  </a:lnTo>
                  <a:lnTo>
                    <a:pt x="1049" y="422"/>
                  </a:lnTo>
                  <a:lnTo>
                    <a:pt x="78" y="0"/>
                  </a:lnTo>
                  <a:lnTo>
                    <a:pt x="0" y="127"/>
                  </a:lnTo>
                  <a:lnTo>
                    <a:pt x="0" y="325"/>
                  </a:lnTo>
                  <a:close/>
                </a:path>
              </a:pathLst>
            </a:custGeom>
            <a:solidFill>
              <a:schemeClr val="bg2"/>
            </a:solidFill>
            <a:ln w="9525">
              <a:noFill/>
              <a:round/>
              <a:headEnd/>
              <a:tailEnd/>
            </a:ln>
          </p:spPr>
          <p:txBody>
            <a:bodyPr/>
            <a:lstStyle/>
            <a:p>
              <a:pPr>
                <a:defRPr/>
              </a:pPr>
              <a:endParaRPr lang="ru-RU"/>
            </a:p>
          </p:txBody>
        </p:sp>
        <p:grpSp>
          <p:nvGrpSpPr>
            <p:cNvPr id="19" name="Group 22"/>
            <p:cNvGrpSpPr>
              <a:grpSpLocks/>
            </p:cNvGrpSpPr>
            <p:nvPr userDrawn="1"/>
          </p:nvGrpSpPr>
          <p:grpSpPr bwMode="auto">
            <a:xfrm>
              <a:off x="4986" y="2752"/>
              <a:ext cx="469" cy="667"/>
              <a:chOff x="4986" y="2752"/>
              <a:chExt cx="469" cy="667"/>
            </a:xfrm>
          </p:grpSpPr>
          <p:sp>
            <p:nvSpPr>
              <p:cNvPr id="20" name="Freeform 23"/>
              <p:cNvSpPr>
                <a:spLocks/>
              </p:cNvSpPr>
              <p:nvPr userDrawn="1"/>
            </p:nvSpPr>
            <p:spPr bwMode="auto">
              <a:xfrm rot="7320404">
                <a:off x="4987" y="3190"/>
                <a:ext cx="59" cy="61"/>
              </a:xfrm>
              <a:custGeom>
                <a:avLst/>
                <a:gdLst>
                  <a:gd name="T0" fmla="*/ 7 w 150"/>
                  <a:gd name="T1" fmla="*/ 0 h 173"/>
                  <a:gd name="T2" fmla="*/ 2 w 150"/>
                  <a:gd name="T3" fmla="*/ 3 h 173"/>
                  <a:gd name="T4" fmla="*/ 0 w 150"/>
                  <a:gd name="T5" fmla="*/ 8 h 173"/>
                  <a:gd name="T6" fmla="*/ 5 w 150"/>
                  <a:gd name="T7" fmla="*/ 7 h 173"/>
                  <a:gd name="T8" fmla="*/ 6 w 150"/>
                  <a:gd name="T9" fmla="*/ 4 h 173"/>
                  <a:gd name="T10" fmla="*/ 9 w 150"/>
                  <a:gd name="T11" fmla="*/ 1 h 173"/>
                  <a:gd name="T12" fmla="*/ 7 w 150"/>
                  <a:gd name="T13" fmla="*/ 0 h 173"/>
                  <a:gd name="T14" fmla="*/ 7 w 150"/>
                  <a:gd name="T15" fmla="*/ 0 h 173"/>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50" h="173">
                    <a:moveTo>
                      <a:pt x="110" y="0"/>
                    </a:moveTo>
                    <a:lnTo>
                      <a:pt x="40" y="66"/>
                    </a:lnTo>
                    <a:lnTo>
                      <a:pt x="0" y="173"/>
                    </a:lnTo>
                    <a:lnTo>
                      <a:pt x="80" y="160"/>
                    </a:lnTo>
                    <a:lnTo>
                      <a:pt x="103" y="84"/>
                    </a:lnTo>
                    <a:lnTo>
                      <a:pt x="150" y="27"/>
                    </a:lnTo>
                    <a:lnTo>
                      <a:pt x="110" y="0"/>
                    </a:lnTo>
                    <a:close/>
                  </a:path>
                </a:pathLst>
              </a:custGeom>
              <a:solidFill>
                <a:schemeClr val="accent2"/>
              </a:solidFill>
              <a:ln w="9525">
                <a:noFill/>
                <a:round/>
                <a:headEnd/>
                <a:tailEnd/>
              </a:ln>
            </p:spPr>
            <p:txBody>
              <a:bodyPr/>
              <a:lstStyle/>
              <a:p>
                <a:pPr>
                  <a:defRPr/>
                </a:pPr>
                <a:endParaRPr lang="ru-RU"/>
              </a:p>
            </p:txBody>
          </p:sp>
          <p:sp>
            <p:nvSpPr>
              <p:cNvPr id="21" name="Freeform 24"/>
              <p:cNvSpPr>
                <a:spLocks/>
              </p:cNvSpPr>
              <p:nvPr userDrawn="1"/>
            </p:nvSpPr>
            <p:spPr bwMode="auto">
              <a:xfrm rot="7320404">
                <a:off x="4887" y="2930"/>
                <a:ext cx="667" cy="311"/>
              </a:xfrm>
              <a:custGeom>
                <a:avLst/>
                <a:gdLst>
                  <a:gd name="T0" fmla="*/ 10 w 1684"/>
                  <a:gd name="T1" fmla="*/ 0 h 880"/>
                  <a:gd name="T2" fmla="*/ 4 w 1684"/>
                  <a:gd name="T3" fmla="*/ 2 h 880"/>
                  <a:gd name="T4" fmla="*/ 0 w 1684"/>
                  <a:gd name="T5" fmla="*/ 9 h 880"/>
                  <a:gd name="T6" fmla="*/ 4 w 1684"/>
                  <a:gd name="T7" fmla="*/ 16 h 880"/>
                  <a:gd name="T8" fmla="*/ 73 w 1684"/>
                  <a:gd name="T9" fmla="*/ 38 h 880"/>
                  <a:gd name="T10" fmla="*/ 88 w 1684"/>
                  <a:gd name="T11" fmla="*/ 37 h 880"/>
                  <a:gd name="T12" fmla="*/ 100 w 1684"/>
                  <a:gd name="T13" fmla="*/ 39 h 880"/>
                  <a:gd name="T14" fmla="*/ 105 w 1684"/>
                  <a:gd name="T15" fmla="*/ 36 h 880"/>
                  <a:gd name="T16" fmla="*/ 93 w 1684"/>
                  <a:gd name="T17" fmla="*/ 29 h 880"/>
                  <a:gd name="T18" fmla="*/ 89 w 1684"/>
                  <a:gd name="T19" fmla="*/ 23 h 880"/>
                  <a:gd name="T20" fmla="*/ 85 w 1684"/>
                  <a:gd name="T21" fmla="*/ 23 h 880"/>
                  <a:gd name="T22" fmla="*/ 90 w 1684"/>
                  <a:gd name="T23" fmla="*/ 29 h 880"/>
                  <a:gd name="T24" fmla="*/ 98 w 1684"/>
                  <a:gd name="T25" fmla="*/ 36 h 880"/>
                  <a:gd name="T26" fmla="*/ 88 w 1684"/>
                  <a:gd name="T27" fmla="*/ 35 h 880"/>
                  <a:gd name="T28" fmla="*/ 76 w 1684"/>
                  <a:gd name="T29" fmla="*/ 36 h 880"/>
                  <a:gd name="T30" fmla="*/ 78 w 1684"/>
                  <a:gd name="T31" fmla="*/ 29 h 880"/>
                  <a:gd name="T32" fmla="*/ 83 w 1684"/>
                  <a:gd name="T33" fmla="*/ 24 h 880"/>
                  <a:gd name="T34" fmla="*/ 77 w 1684"/>
                  <a:gd name="T35" fmla="*/ 24 h 880"/>
                  <a:gd name="T36" fmla="*/ 72 w 1684"/>
                  <a:gd name="T37" fmla="*/ 29 h 880"/>
                  <a:gd name="T38" fmla="*/ 71 w 1684"/>
                  <a:gd name="T39" fmla="*/ 35 h 880"/>
                  <a:gd name="T40" fmla="*/ 7 w 1684"/>
                  <a:gd name="T41" fmla="*/ 14 h 880"/>
                  <a:gd name="T42" fmla="*/ 5 w 1684"/>
                  <a:gd name="T43" fmla="*/ 10 h 880"/>
                  <a:gd name="T44" fmla="*/ 6 w 1684"/>
                  <a:gd name="T45" fmla="*/ 4 h 880"/>
                  <a:gd name="T46" fmla="*/ 13 w 1684"/>
                  <a:gd name="T47" fmla="*/ 0 h 880"/>
                  <a:gd name="T48" fmla="*/ 10 w 1684"/>
                  <a:gd name="T49" fmla="*/ 0 h 880"/>
                  <a:gd name="T50" fmla="*/ 10 w 1684"/>
                  <a:gd name="T51" fmla="*/ 0 h 880"/>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1684" h="880">
                    <a:moveTo>
                      <a:pt x="156" y="0"/>
                    </a:moveTo>
                    <a:lnTo>
                      <a:pt x="63" y="52"/>
                    </a:lnTo>
                    <a:lnTo>
                      <a:pt x="0" y="208"/>
                    </a:lnTo>
                    <a:lnTo>
                      <a:pt x="67" y="358"/>
                    </a:lnTo>
                    <a:lnTo>
                      <a:pt x="1182" y="867"/>
                    </a:lnTo>
                    <a:lnTo>
                      <a:pt x="1422" y="835"/>
                    </a:lnTo>
                    <a:lnTo>
                      <a:pt x="1616" y="880"/>
                    </a:lnTo>
                    <a:lnTo>
                      <a:pt x="1684" y="808"/>
                    </a:lnTo>
                    <a:lnTo>
                      <a:pt x="1502" y="664"/>
                    </a:lnTo>
                    <a:lnTo>
                      <a:pt x="1428" y="512"/>
                    </a:lnTo>
                    <a:lnTo>
                      <a:pt x="1369" y="527"/>
                    </a:lnTo>
                    <a:lnTo>
                      <a:pt x="1439" y="664"/>
                    </a:lnTo>
                    <a:lnTo>
                      <a:pt x="1578" y="810"/>
                    </a:lnTo>
                    <a:lnTo>
                      <a:pt x="1413" y="787"/>
                    </a:lnTo>
                    <a:lnTo>
                      <a:pt x="1219" y="814"/>
                    </a:lnTo>
                    <a:lnTo>
                      <a:pt x="1255" y="650"/>
                    </a:lnTo>
                    <a:lnTo>
                      <a:pt x="1338" y="538"/>
                    </a:lnTo>
                    <a:lnTo>
                      <a:pt x="1241" y="552"/>
                    </a:lnTo>
                    <a:lnTo>
                      <a:pt x="1165" y="658"/>
                    </a:lnTo>
                    <a:lnTo>
                      <a:pt x="1139" y="791"/>
                    </a:lnTo>
                    <a:lnTo>
                      <a:pt x="107" y="310"/>
                    </a:lnTo>
                    <a:lnTo>
                      <a:pt x="80" y="215"/>
                    </a:lnTo>
                    <a:lnTo>
                      <a:pt x="103" y="95"/>
                    </a:lnTo>
                    <a:lnTo>
                      <a:pt x="217" y="0"/>
                    </a:lnTo>
                    <a:lnTo>
                      <a:pt x="156" y="0"/>
                    </a:lnTo>
                    <a:close/>
                  </a:path>
                </a:pathLst>
              </a:custGeom>
              <a:solidFill>
                <a:schemeClr val="accent2"/>
              </a:solidFill>
              <a:ln w="9525">
                <a:noFill/>
                <a:round/>
                <a:headEnd/>
                <a:tailEnd/>
              </a:ln>
            </p:spPr>
            <p:txBody>
              <a:bodyPr/>
              <a:lstStyle/>
              <a:p>
                <a:pPr>
                  <a:defRPr/>
                </a:pPr>
                <a:endParaRPr lang="ru-RU"/>
              </a:p>
            </p:txBody>
          </p:sp>
          <p:sp>
            <p:nvSpPr>
              <p:cNvPr id="22" name="Freeform 25"/>
              <p:cNvSpPr>
                <a:spLocks/>
              </p:cNvSpPr>
              <p:nvPr userDrawn="1"/>
            </p:nvSpPr>
            <p:spPr bwMode="auto">
              <a:xfrm rot="7320404">
                <a:off x="5062" y="2997"/>
                <a:ext cx="472" cy="176"/>
              </a:xfrm>
              <a:custGeom>
                <a:avLst/>
                <a:gdLst>
                  <a:gd name="T0" fmla="*/ 6 w 1190"/>
                  <a:gd name="T1" fmla="*/ 0 h 500"/>
                  <a:gd name="T2" fmla="*/ 74 w 1190"/>
                  <a:gd name="T3" fmla="*/ 21 h 500"/>
                  <a:gd name="T4" fmla="*/ 67 w 1190"/>
                  <a:gd name="T5" fmla="*/ 22 h 500"/>
                  <a:gd name="T6" fmla="*/ 0 w 1190"/>
                  <a:gd name="T7" fmla="*/ 1 h 500"/>
                  <a:gd name="T8" fmla="*/ 6 w 1190"/>
                  <a:gd name="T9" fmla="*/ 0 h 500"/>
                  <a:gd name="T10" fmla="*/ 6 w 1190"/>
                  <a:gd name="T11" fmla="*/ 0 h 5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190" h="500">
                    <a:moveTo>
                      <a:pt x="100" y="0"/>
                    </a:moveTo>
                    <a:lnTo>
                      <a:pt x="1190" y="490"/>
                    </a:lnTo>
                    <a:lnTo>
                      <a:pt x="1076" y="500"/>
                    </a:lnTo>
                    <a:lnTo>
                      <a:pt x="0" y="27"/>
                    </a:lnTo>
                    <a:lnTo>
                      <a:pt x="100" y="0"/>
                    </a:lnTo>
                    <a:close/>
                  </a:path>
                </a:pathLst>
              </a:custGeom>
              <a:solidFill>
                <a:schemeClr val="accent2"/>
              </a:solidFill>
              <a:ln w="9525">
                <a:noFill/>
                <a:round/>
                <a:headEnd/>
                <a:tailEnd/>
              </a:ln>
            </p:spPr>
            <p:txBody>
              <a:bodyPr/>
              <a:lstStyle/>
              <a:p>
                <a:pPr>
                  <a:defRPr/>
                </a:pPr>
                <a:endParaRPr lang="ru-RU"/>
              </a:p>
            </p:txBody>
          </p:sp>
          <p:sp>
            <p:nvSpPr>
              <p:cNvPr id="23" name="Freeform 26"/>
              <p:cNvSpPr>
                <a:spLocks/>
              </p:cNvSpPr>
              <p:nvPr userDrawn="1"/>
            </p:nvSpPr>
            <p:spPr bwMode="auto">
              <a:xfrm rot="7320404">
                <a:off x="5364" y="2873"/>
                <a:ext cx="63" cy="118"/>
              </a:xfrm>
              <a:custGeom>
                <a:avLst/>
                <a:gdLst>
                  <a:gd name="T0" fmla="*/ 7 w 160"/>
                  <a:gd name="T1" fmla="*/ 0 h 335"/>
                  <a:gd name="T2" fmla="*/ 1 w 160"/>
                  <a:gd name="T3" fmla="*/ 5 h 335"/>
                  <a:gd name="T4" fmla="*/ 0 w 160"/>
                  <a:gd name="T5" fmla="*/ 10 h 335"/>
                  <a:gd name="T6" fmla="*/ 2 w 160"/>
                  <a:gd name="T7" fmla="*/ 14 h 335"/>
                  <a:gd name="T8" fmla="*/ 6 w 160"/>
                  <a:gd name="T9" fmla="*/ 15 h 335"/>
                  <a:gd name="T10" fmla="*/ 5 w 160"/>
                  <a:gd name="T11" fmla="*/ 7 h 335"/>
                  <a:gd name="T12" fmla="*/ 10 w 160"/>
                  <a:gd name="T13" fmla="*/ 1 h 335"/>
                  <a:gd name="T14" fmla="*/ 7 w 160"/>
                  <a:gd name="T15" fmla="*/ 0 h 335"/>
                  <a:gd name="T16" fmla="*/ 7 w 160"/>
                  <a:gd name="T17" fmla="*/ 0 h 33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60" h="335">
                    <a:moveTo>
                      <a:pt x="116" y="0"/>
                    </a:moveTo>
                    <a:lnTo>
                      <a:pt x="19" y="106"/>
                    </a:lnTo>
                    <a:lnTo>
                      <a:pt x="0" y="230"/>
                    </a:lnTo>
                    <a:lnTo>
                      <a:pt x="33" y="314"/>
                    </a:lnTo>
                    <a:lnTo>
                      <a:pt x="94" y="335"/>
                    </a:lnTo>
                    <a:lnTo>
                      <a:pt x="76" y="154"/>
                    </a:lnTo>
                    <a:lnTo>
                      <a:pt x="160" y="17"/>
                    </a:lnTo>
                    <a:lnTo>
                      <a:pt x="116" y="0"/>
                    </a:lnTo>
                    <a:close/>
                  </a:path>
                </a:pathLst>
              </a:custGeom>
              <a:solidFill>
                <a:schemeClr val="accent2"/>
              </a:solidFill>
              <a:ln w="9525">
                <a:noFill/>
                <a:round/>
                <a:headEnd/>
                <a:tailEnd/>
              </a:ln>
            </p:spPr>
            <p:txBody>
              <a:bodyPr/>
              <a:lstStyle/>
              <a:p>
                <a:pPr>
                  <a:defRPr/>
                </a:pPr>
                <a:endParaRPr lang="ru-RU"/>
              </a:p>
            </p:txBody>
          </p:sp>
          <p:sp>
            <p:nvSpPr>
              <p:cNvPr id="24" name="Freeform 27"/>
              <p:cNvSpPr>
                <a:spLocks/>
              </p:cNvSpPr>
              <p:nvPr userDrawn="1"/>
            </p:nvSpPr>
            <p:spPr bwMode="auto">
              <a:xfrm rot="7320404">
                <a:off x="5137" y="3000"/>
                <a:ext cx="193" cy="104"/>
              </a:xfrm>
              <a:custGeom>
                <a:avLst/>
                <a:gdLst>
                  <a:gd name="T0" fmla="*/ 1 w 489"/>
                  <a:gd name="T1" fmla="*/ 1 h 296"/>
                  <a:gd name="T2" fmla="*/ 10 w 489"/>
                  <a:gd name="T3" fmla="*/ 3 h 296"/>
                  <a:gd name="T4" fmla="*/ 20 w 489"/>
                  <a:gd name="T5" fmla="*/ 6 h 296"/>
                  <a:gd name="T6" fmla="*/ 27 w 489"/>
                  <a:gd name="T7" fmla="*/ 11 h 296"/>
                  <a:gd name="T8" fmla="*/ 20 w 489"/>
                  <a:gd name="T9" fmla="*/ 10 h 296"/>
                  <a:gd name="T10" fmla="*/ 9 w 489"/>
                  <a:gd name="T11" fmla="*/ 6 h 296"/>
                  <a:gd name="T12" fmla="*/ 3 w 489"/>
                  <a:gd name="T13" fmla="*/ 4 h 296"/>
                  <a:gd name="T14" fmla="*/ 7 w 489"/>
                  <a:gd name="T15" fmla="*/ 7 h 296"/>
                  <a:gd name="T16" fmla="*/ 17 w 489"/>
                  <a:gd name="T17" fmla="*/ 12 h 296"/>
                  <a:gd name="T18" fmla="*/ 29 w 489"/>
                  <a:gd name="T19" fmla="*/ 13 h 296"/>
                  <a:gd name="T20" fmla="*/ 30 w 489"/>
                  <a:gd name="T21" fmla="*/ 10 h 296"/>
                  <a:gd name="T22" fmla="*/ 24 w 489"/>
                  <a:gd name="T23" fmla="*/ 5 h 296"/>
                  <a:gd name="T24" fmla="*/ 10 w 489"/>
                  <a:gd name="T25" fmla="*/ 1 h 296"/>
                  <a:gd name="T26" fmla="*/ 0 w 489"/>
                  <a:gd name="T27" fmla="*/ 0 h 296"/>
                  <a:gd name="T28" fmla="*/ 1 w 489"/>
                  <a:gd name="T29" fmla="*/ 1 h 296"/>
                  <a:gd name="T30" fmla="*/ 1 w 489"/>
                  <a:gd name="T31" fmla="*/ 1 h 29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489" h="296">
                    <a:moveTo>
                      <a:pt x="14" y="34"/>
                    </a:moveTo>
                    <a:lnTo>
                      <a:pt x="160" y="66"/>
                    </a:lnTo>
                    <a:lnTo>
                      <a:pt x="324" y="137"/>
                    </a:lnTo>
                    <a:lnTo>
                      <a:pt x="440" y="243"/>
                    </a:lnTo>
                    <a:lnTo>
                      <a:pt x="326" y="230"/>
                    </a:lnTo>
                    <a:lnTo>
                      <a:pt x="139" y="146"/>
                    </a:lnTo>
                    <a:lnTo>
                      <a:pt x="50" y="80"/>
                    </a:lnTo>
                    <a:lnTo>
                      <a:pt x="107" y="163"/>
                    </a:lnTo>
                    <a:lnTo>
                      <a:pt x="272" y="270"/>
                    </a:lnTo>
                    <a:lnTo>
                      <a:pt x="466" y="296"/>
                    </a:lnTo>
                    <a:lnTo>
                      <a:pt x="489" y="224"/>
                    </a:lnTo>
                    <a:lnTo>
                      <a:pt x="394" y="120"/>
                    </a:lnTo>
                    <a:lnTo>
                      <a:pt x="170" y="17"/>
                    </a:lnTo>
                    <a:lnTo>
                      <a:pt x="0" y="0"/>
                    </a:lnTo>
                    <a:lnTo>
                      <a:pt x="14" y="34"/>
                    </a:lnTo>
                    <a:close/>
                  </a:path>
                </a:pathLst>
              </a:custGeom>
              <a:solidFill>
                <a:schemeClr val="accent2"/>
              </a:solidFill>
              <a:ln w="9525">
                <a:noFill/>
                <a:round/>
                <a:headEnd/>
                <a:tailEnd/>
              </a:ln>
            </p:spPr>
            <p:txBody>
              <a:bodyPr/>
              <a:lstStyle/>
              <a:p>
                <a:pPr>
                  <a:defRPr/>
                </a:pPr>
                <a:endParaRPr lang="ru-RU"/>
              </a:p>
            </p:txBody>
          </p:sp>
        </p:grpSp>
      </p:grpSp>
      <p:sp>
        <p:nvSpPr>
          <p:cNvPr id="25" name="Freeform 28"/>
          <p:cNvSpPr>
            <a:spLocks/>
          </p:cNvSpPr>
          <p:nvPr/>
        </p:nvSpPr>
        <p:spPr bwMode="auto">
          <a:xfrm>
            <a:off x="901700" y="5054600"/>
            <a:ext cx="6807200" cy="728663"/>
          </a:xfrm>
          <a:custGeom>
            <a:avLst/>
            <a:gdLst>
              <a:gd name="T0" fmla="*/ 0 w 4288"/>
              <a:gd name="T1" fmla="*/ 0 h 459"/>
              <a:gd name="T2" fmla="*/ 2147483647 w 4288"/>
              <a:gd name="T3" fmla="*/ 2147483647 h 459"/>
              <a:gd name="T4" fmla="*/ 2147483647 w 4288"/>
              <a:gd name="T5" fmla="*/ 2147483647 h 459"/>
              <a:gd name="T6" fmla="*/ 2147483647 w 4288"/>
              <a:gd name="T7" fmla="*/ 2147483647 h 459"/>
              <a:gd name="T8" fmla="*/ 2147483647 w 4288"/>
              <a:gd name="T9" fmla="*/ 2147483647 h 459"/>
              <a:gd name="T10" fmla="*/ 2147483647 w 4288"/>
              <a:gd name="T11" fmla="*/ 2147483647 h 459"/>
              <a:gd name="T12" fmla="*/ 2147483647 w 4288"/>
              <a:gd name="T13" fmla="*/ 2147483647 h 459"/>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4288" h="459">
                <a:moveTo>
                  <a:pt x="0" y="0"/>
                </a:moveTo>
                <a:cubicBezTo>
                  <a:pt x="136" y="43"/>
                  <a:pt x="556" y="232"/>
                  <a:pt x="816" y="256"/>
                </a:cubicBezTo>
                <a:cubicBezTo>
                  <a:pt x="1076" y="280"/>
                  <a:pt x="1387" y="124"/>
                  <a:pt x="1560" y="144"/>
                </a:cubicBezTo>
                <a:cubicBezTo>
                  <a:pt x="1733" y="164"/>
                  <a:pt x="1725" y="375"/>
                  <a:pt x="1856" y="376"/>
                </a:cubicBezTo>
                <a:cubicBezTo>
                  <a:pt x="1987" y="377"/>
                  <a:pt x="2064" y="139"/>
                  <a:pt x="2344" y="152"/>
                </a:cubicBezTo>
                <a:cubicBezTo>
                  <a:pt x="2624" y="165"/>
                  <a:pt x="3212" y="459"/>
                  <a:pt x="3536" y="456"/>
                </a:cubicBezTo>
                <a:cubicBezTo>
                  <a:pt x="3860" y="453"/>
                  <a:pt x="4165" y="188"/>
                  <a:pt x="4288" y="136"/>
                </a:cubicBezTo>
              </a:path>
            </a:pathLst>
          </a:custGeom>
          <a:noFill/>
          <a:ln w="76200" cap="flat" cmpd="sng">
            <a:solidFill>
              <a:schemeClr val="folHlink"/>
            </a:solidFill>
            <a:prstDash val="solid"/>
            <a:round/>
            <a:headEnd/>
            <a:tailEnd/>
          </a:ln>
          <a:effectLst/>
        </p:spPr>
        <p:txBody>
          <a:bodyPr/>
          <a:lstStyle/>
          <a:p>
            <a:pPr>
              <a:defRPr/>
            </a:pPr>
            <a:endParaRPr lang="ru-RU"/>
          </a:p>
        </p:txBody>
      </p:sp>
      <p:sp>
        <p:nvSpPr>
          <p:cNvPr id="26" name="Freeform 29"/>
          <p:cNvSpPr>
            <a:spLocks/>
          </p:cNvSpPr>
          <p:nvPr/>
        </p:nvSpPr>
        <p:spPr bwMode="auto">
          <a:xfrm>
            <a:off x="4076700" y="1930400"/>
            <a:ext cx="889000" cy="381000"/>
          </a:xfrm>
          <a:custGeom>
            <a:avLst/>
            <a:gdLst>
              <a:gd name="T0" fmla="*/ 0 w 560"/>
              <a:gd name="T1" fmla="*/ 2147483647 h 240"/>
              <a:gd name="T2" fmla="*/ 2147483647 w 560"/>
              <a:gd name="T3" fmla="*/ 2147483647 h 240"/>
              <a:gd name="T4" fmla="*/ 2147483647 w 560"/>
              <a:gd name="T5" fmla="*/ 2147483647 h 240"/>
              <a:gd name="T6" fmla="*/ 2147483647 w 560"/>
              <a:gd name="T7" fmla="*/ 2147483647 h 24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60" h="240">
                <a:moveTo>
                  <a:pt x="0" y="32"/>
                </a:moveTo>
                <a:cubicBezTo>
                  <a:pt x="102" y="89"/>
                  <a:pt x="205" y="147"/>
                  <a:pt x="280" y="144"/>
                </a:cubicBezTo>
                <a:cubicBezTo>
                  <a:pt x="355" y="141"/>
                  <a:pt x="401" y="0"/>
                  <a:pt x="448" y="16"/>
                </a:cubicBezTo>
                <a:cubicBezTo>
                  <a:pt x="495" y="32"/>
                  <a:pt x="541" y="201"/>
                  <a:pt x="560" y="240"/>
                </a:cubicBezTo>
              </a:path>
            </a:pathLst>
          </a:custGeom>
          <a:noFill/>
          <a:ln w="114300" cmpd="sng">
            <a:solidFill>
              <a:schemeClr val="tx2"/>
            </a:solidFill>
            <a:round/>
            <a:headEnd/>
            <a:tailEnd/>
          </a:ln>
          <a:effectLst/>
        </p:spPr>
        <p:txBody>
          <a:bodyPr/>
          <a:lstStyle/>
          <a:p>
            <a:pPr>
              <a:defRPr/>
            </a:pPr>
            <a:endParaRPr lang="ru-RU"/>
          </a:p>
        </p:txBody>
      </p:sp>
      <p:sp>
        <p:nvSpPr>
          <p:cNvPr id="36867" name="Rectangle 3"/>
          <p:cNvSpPr>
            <a:spLocks noGrp="1" noChangeArrowheads="1"/>
          </p:cNvSpPr>
          <p:nvPr>
            <p:ph type="ctrTitle"/>
          </p:nvPr>
        </p:nvSpPr>
        <p:spPr>
          <a:xfrm>
            <a:off x="1371600" y="1511300"/>
            <a:ext cx="6400800" cy="2273300"/>
          </a:xfrm>
          <a:effectLst>
            <a:outerShdw dist="45791" dir="2021404" algn="ctr" rotWithShape="0">
              <a:schemeClr val="bg2"/>
            </a:outerShdw>
          </a:effectLst>
          <a:extLst>
            <a:ext uri="{909E8E84-426E-40DD-AFC4-6F175D3DCCD1}"/>
          </a:extLst>
        </p:spPr>
        <p:txBody>
          <a:bodyPr/>
          <a:lstStyle>
            <a:lvl1pPr>
              <a:defRPr>
                <a:solidFill>
                  <a:schemeClr val="tx2"/>
                </a:solidFill>
                <a:effectLst>
                  <a:outerShdw blurRad="38100" dist="38100" dir="2700000" algn="tl">
                    <a:srgbClr val="000000"/>
                  </a:outerShdw>
                </a:effectLst>
              </a:defRPr>
            </a:lvl1pPr>
          </a:lstStyle>
          <a:p>
            <a:pPr lvl="0"/>
            <a:r>
              <a:rPr lang="ru-RU" altLang="ru-RU" noProof="0" smtClean="0"/>
              <a:t>Образец заголовка</a:t>
            </a:r>
          </a:p>
        </p:txBody>
      </p:sp>
      <p:sp>
        <p:nvSpPr>
          <p:cNvPr id="36868" name="Rectangle 4"/>
          <p:cNvSpPr>
            <a:spLocks noGrp="1" noChangeArrowheads="1"/>
          </p:cNvSpPr>
          <p:nvPr>
            <p:ph type="subTitle" idx="1"/>
          </p:nvPr>
        </p:nvSpPr>
        <p:spPr>
          <a:xfrm>
            <a:off x="1549400" y="4051300"/>
            <a:ext cx="6032500" cy="1003300"/>
          </a:xfrm>
        </p:spPr>
        <p:txBody>
          <a:bodyPr/>
          <a:lstStyle>
            <a:lvl1pPr marL="0" indent="0" algn="ctr">
              <a:buFontTx/>
              <a:buNone/>
              <a:defRPr sz="2800">
                <a:effectLst>
                  <a:outerShdw blurRad="38100" dist="38100" dir="2700000" algn="tl">
                    <a:srgbClr val="FFFFFF"/>
                  </a:outerShdw>
                </a:effectLst>
              </a:defRPr>
            </a:lvl1pPr>
          </a:lstStyle>
          <a:p>
            <a:pPr lvl="0"/>
            <a:r>
              <a:rPr lang="ru-RU" altLang="ru-RU" noProof="0" smtClean="0"/>
              <a:t>Образец подзаголовка</a:t>
            </a:r>
          </a:p>
        </p:txBody>
      </p:sp>
      <p:sp>
        <p:nvSpPr>
          <p:cNvPr id="27" name="Rectangle 5"/>
          <p:cNvSpPr>
            <a:spLocks noGrp="1" noChangeArrowheads="1"/>
          </p:cNvSpPr>
          <p:nvPr>
            <p:ph type="dt" sz="half" idx="10"/>
          </p:nvPr>
        </p:nvSpPr>
        <p:spPr>
          <a:xfrm>
            <a:off x="685800" y="6248400"/>
            <a:ext cx="1905000" cy="457200"/>
          </a:xfrm>
        </p:spPr>
        <p:txBody>
          <a:bodyPr/>
          <a:lstStyle>
            <a:lvl1pPr fontAlgn="auto">
              <a:spcBef>
                <a:spcPts val="0"/>
              </a:spcBef>
              <a:spcAft>
                <a:spcPts val="0"/>
              </a:spcAft>
              <a:defRPr/>
            </a:lvl1pPr>
          </a:lstStyle>
          <a:p>
            <a:pPr>
              <a:defRPr/>
            </a:pPr>
            <a:fld id="{5542B8B6-3153-4180-A649-950A2F47E195}" type="datetimeFigureOut">
              <a:rPr lang="ru-RU" altLang="ru-RU"/>
              <a:pPr>
                <a:defRPr/>
              </a:pPr>
              <a:t>24.01.2022</a:t>
            </a:fld>
            <a:endParaRPr lang="ru-RU" altLang="ru-RU"/>
          </a:p>
        </p:txBody>
      </p:sp>
      <p:sp>
        <p:nvSpPr>
          <p:cNvPr id="28" name="Rectangle 6"/>
          <p:cNvSpPr>
            <a:spLocks noGrp="1" noChangeArrowheads="1"/>
          </p:cNvSpPr>
          <p:nvPr>
            <p:ph type="ftr" sz="quarter" idx="11"/>
          </p:nvPr>
        </p:nvSpPr>
        <p:spPr>
          <a:xfrm>
            <a:off x="3124200" y="6248400"/>
            <a:ext cx="2895600" cy="457200"/>
          </a:xfrm>
        </p:spPr>
        <p:txBody>
          <a:bodyPr/>
          <a:lstStyle>
            <a:lvl1pPr fontAlgn="auto">
              <a:spcBef>
                <a:spcPts val="0"/>
              </a:spcBef>
              <a:spcAft>
                <a:spcPts val="0"/>
              </a:spcAft>
              <a:defRPr/>
            </a:lvl1pPr>
          </a:lstStyle>
          <a:p>
            <a:pPr>
              <a:defRPr/>
            </a:pPr>
            <a:endParaRPr lang="ru-RU" altLang="ru-RU"/>
          </a:p>
        </p:txBody>
      </p:sp>
      <p:sp>
        <p:nvSpPr>
          <p:cNvPr id="29" name="Rectangle 7"/>
          <p:cNvSpPr>
            <a:spLocks noGrp="1" noChangeArrowheads="1"/>
          </p:cNvSpPr>
          <p:nvPr>
            <p:ph type="sldNum" sz="quarter" idx="12"/>
          </p:nvPr>
        </p:nvSpPr>
        <p:spPr>
          <a:xfrm>
            <a:off x="6553200" y="6248400"/>
            <a:ext cx="1905000" cy="457200"/>
          </a:xfrm>
        </p:spPr>
        <p:txBody>
          <a:bodyPr/>
          <a:lstStyle>
            <a:lvl1pPr fontAlgn="auto">
              <a:spcBef>
                <a:spcPts val="0"/>
              </a:spcBef>
              <a:spcAft>
                <a:spcPts val="0"/>
              </a:spcAft>
              <a:defRPr/>
            </a:lvl1pPr>
          </a:lstStyle>
          <a:p>
            <a:pPr>
              <a:defRPr/>
            </a:pPr>
            <a:fld id="{2019DB4B-CA4A-46AB-AC83-296A2B015D20}" type="slidenum">
              <a:rPr lang="ru-RU" altLang="ru-RU"/>
              <a:pPr>
                <a:defRPr/>
              </a:pPr>
              <a:t>‹#›</a:t>
            </a:fld>
            <a:endParaRPr lang="ru-RU" altLang="ru-RU"/>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5"/>
          <p:cNvSpPr>
            <a:spLocks noGrp="1" noChangeArrowheads="1"/>
          </p:cNvSpPr>
          <p:nvPr>
            <p:ph type="dt" sz="half" idx="10"/>
          </p:nvPr>
        </p:nvSpPr>
        <p:spPr/>
        <p:txBody>
          <a:bodyPr/>
          <a:lstStyle>
            <a:lvl1pPr fontAlgn="auto">
              <a:spcBef>
                <a:spcPts val="0"/>
              </a:spcBef>
              <a:spcAft>
                <a:spcPts val="0"/>
              </a:spcAft>
              <a:defRPr/>
            </a:lvl1pPr>
          </a:lstStyle>
          <a:p>
            <a:pPr>
              <a:defRPr/>
            </a:pPr>
            <a:fld id="{6376D267-5DF9-4843-9058-A4A970D5916D}" type="datetimeFigureOut">
              <a:rPr lang="ru-RU" altLang="ru-RU"/>
              <a:pPr>
                <a:defRPr/>
              </a:pPr>
              <a:t>24.01.2022</a:t>
            </a:fld>
            <a:endParaRPr lang="ru-RU" altLang="ru-RU"/>
          </a:p>
        </p:txBody>
      </p:sp>
      <p:sp>
        <p:nvSpPr>
          <p:cNvPr id="5" name="Rectangle 6"/>
          <p:cNvSpPr>
            <a:spLocks noGrp="1" noChangeArrowheads="1"/>
          </p:cNvSpPr>
          <p:nvPr>
            <p:ph type="ftr" sz="quarter" idx="11"/>
          </p:nvPr>
        </p:nvSpPr>
        <p:spPr/>
        <p:txBody>
          <a:bodyPr/>
          <a:lstStyle>
            <a:lvl1pPr fontAlgn="auto">
              <a:spcBef>
                <a:spcPts val="0"/>
              </a:spcBef>
              <a:spcAft>
                <a:spcPts val="0"/>
              </a:spcAft>
              <a:defRPr/>
            </a:lvl1pPr>
          </a:lstStyle>
          <a:p>
            <a:pPr>
              <a:defRPr/>
            </a:pPr>
            <a:endParaRPr lang="ru-RU" altLang="ru-RU"/>
          </a:p>
        </p:txBody>
      </p:sp>
      <p:sp>
        <p:nvSpPr>
          <p:cNvPr id="6" name="Rectangle 7"/>
          <p:cNvSpPr>
            <a:spLocks noGrp="1" noChangeArrowheads="1"/>
          </p:cNvSpPr>
          <p:nvPr>
            <p:ph type="sldNum" sz="quarter" idx="12"/>
          </p:nvPr>
        </p:nvSpPr>
        <p:spPr/>
        <p:txBody>
          <a:bodyPr/>
          <a:lstStyle>
            <a:lvl1pPr fontAlgn="auto">
              <a:spcBef>
                <a:spcPts val="0"/>
              </a:spcBef>
              <a:spcAft>
                <a:spcPts val="0"/>
              </a:spcAft>
              <a:defRPr/>
            </a:lvl1pPr>
          </a:lstStyle>
          <a:p>
            <a:pPr>
              <a:defRPr/>
            </a:pPr>
            <a:fld id="{237F8FBA-A539-4D35-8220-C90003F030B2}" type="slidenum">
              <a:rPr lang="ru-RU" altLang="ru-RU"/>
              <a:pPr>
                <a:defRPr/>
              </a:pPr>
              <a:t>‹#›</a:t>
            </a:fld>
            <a:endParaRPr lang="ru-RU" altLang="ru-RU"/>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Rectangle 5"/>
          <p:cNvSpPr>
            <a:spLocks noGrp="1" noChangeArrowheads="1"/>
          </p:cNvSpPr>
          <p:nvPr>
            <p:ph type="dt" sz="half" idx="10"/>
          </p:nvPr>
        </p:nvSpPr>
        <p:spPr/>
        <p:txBody>
          <a:bodyPr/>
          <a:lstStyle>
            <a:lvl1pPr fontAlgn="auto">
              <a:spcBef>
                <a:spcPts val="0"/>
              </a:spcBef>
              <a:spcAft>
                <a:spcPts val="0"/>
              </a:spcAft>
              <a:defRPr/>
            </a:lvl1pPr>
          </a:lstStyle>
          <a:p>
            <a:pPr>
              <a:defRPr/>
            </a:pPr>
            <a:fld id="{8F8C0C57-4EE8-4BF4-AC28-ADF00181F676}" type="datetimeFigureOut">
              <a:rPr lang="ru-RU" altLang="ru-RU"/>
              <a:pPr>
                <a:defRPr/>
              </a:pPr>
              <a:t>24.01.2022</a:t>
            </a:fld>
            <a:endParaRPr lang="ru-RU" altLang="ru-RU"/>
          </a:p>
        </p:txBody>
      </p:sp>
      <p:sp>
        <p:nvSpPr>
          <p:cNvPr id="5" name="Rectangle 6"/>
          <p:cNvSpPr>
            <a:spLocks noGrp="1" noChangeArrowheads="1"/>
          </p:cNvSpPr>
          <p:nvPr>
            <p:ph type="ftr" sz="quarter" idx="11"/>
          </p:nvPr>
        </p:nvSpPr>
        <p:spPr/>
        <p:txBody>
          <a:bodyPr/>
          <a:lstStyle>
            <a:lvl1pPr fontAlgn="auto">
              <a:spcBef>
                <a:spcPts val="0"/>
              </a:spcBef>
              <a:spcAft>
                <a:spcPts val="0"/>
              </a:spcAft>
              <a:defRPr/>
            </a:lvl1pPr>
          </a:lstStyle>
          <a:p>
            <a:pPr>
              <a:defRPr/>
            </a:pPr>
            <a:endParaRPr lang="ru-RU" altLang="ru-RU"/>
          </a:p>
        </p:txBody>
      </p:sp>
      <p:sp>
        <p:nvSpPr>
          <p:cNvPr id="6" name="Rectangle 7"/>
          <p:cNvSpPr>
            <a:spLocks noGrp="1" noChangeArrowheads="1"/>
          </p:cNvSpPr>
          <p:nvPr>
            <p:ph type="sldNum" sz="quarter" idx="12"/>
          </p:nvPr>
        </p:nvSpPr>
        <p:spPr/>
        <p:txBody>
          <a:bodyPr/>
          <a:lstStyle>
            <a:lvl1pPr fontAlgn="auto">
              <a:spcBef>
                <a:spcPts val="0"/>
              </a:spcBef>
              <a:spcAft>
                <a:spcPts val="0"/>
              </a:spcAft>
              <a:defRPr/>
            </a:lvl1pPr>
          </a:lstStyle>
          <a:p>
            <a:pPr>
              <a:defRPr/>
            </a:pPr>
            <a:fld id="{31E0201C-2E5E-4FF5-8FF4-7F0E6C95BC2A}" type="slidenum">
              <a:rPr lang="ru-RU" altLang="ru-RU"/>
              <a:pPr>
                <a:defRPr/>
              </a:pPr>
              <a:t>‹#›</a:t>
            </a:fld>
            <a:endParaRPr lang="ru-RU" altLang="ru-RU"/>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685800" y="1828800"/>
            <a:ext cx="3771900" cy="3657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10100" y="1828800"/>
            <a:ext cx="3771900" cy="3657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5"/>
          <p:cNvSpPr>
            <a:spLocks noGrp="1" noChangeArrowheads="1"/>
          </p:cNvSpPr>
          <p:nvPr>
            <p:ph type="dt" sz="half" idx="10"/>
          </p:nvPr>
        </p:nvSpPr>
        <p:spPr/>
        <p:txBody>
          <a:bodyPr/>
          <a:lstStyle>
            <a:lvl1pPr fontAlgn="auto">
              <a:spcBef>
                <a:spcPts val="0"/>
              </a:spcBef>
              <a:spcAft>
                <a:spcPts val="0"/>
              </a:spcAft>
              <a:defRPr/>
            </a:lvl1pPr>
          </a:lstStyle>
          <a:p>
            <a:pPr>
              <a:defRPr/>
            </a:pPr>
            <a:fld id="{C5450747-C16E-48E7-B60B-633AFD31E6AC}" type="datetimeFigureOut">
              <a:rPr lang="ru-RU" altLang="ru-RU"/>
              <a:pPr>
                <a:defRPr/>
              </a:pPr>
              <a:t>24.01.2022</a:t>
            </a:fld>
            <a:endParaRPr lang="ru-RU" altLang="ru-RU"/>
          </a:p>
        </p:txBody>
      </p:sp>
      <p:sp>
        <p:nvSpPr>
          <p:cNvPr id="6" name="Rectangle 6"/>
          <p:cNvSpPr>
            <a:spLocks noGrp="1" noChangeArrowheads="1"/>
          </p:cNvSpPr>
          <p:nvPr>
            <p:ph type="ftr" sz="quarter" idx="11"/>
          </p:nvPr>
        </p:nvSpPr>
        <p:spPr/>
        <p:txBody>
          <a:bodyPr/>
          <a:lstStyle>
            <a:lvl1pPr fontAlgn="auto">
              <a:spcBef>
                <a:spcPts val="0"/>
              </a:spcBef>
              <a:spcAft>
                <a:spcPts val="0"/>
              </a:spcAft>
              <a:defRPr/>
            </a:lvl1pPr>
          </a:lstStyle>
          <a:p>
            <a:pPr>
              <a:defRPr/>
            </a:pPr>
            <a:endParaRPr lang="ru-RU" altLang="ru-RU"/>
          </a:p>
        </p:txBody>
      </p:sp>
      <p:sp>
        <p:nvSpPr>
          <p:cNvPr id="7" name="Rectangle 7"/>
          <p:cNvSpPr>
            <a:spLocks noGrp="1" noChangeArrowheads="1"/>
          </p:cNvSpPr>
          <p:nvPr>
            <p:ph type="sldNum" sz="quarter" idx="12"/>
          </p:nvPr>
        </p:nvSpPr>
        <p:spPr/>
        <p:txBody>
          <a:bodyPr/>
          <a:lstStyle>
            <a:lvl1pPr fontAlgn="auto">
              <a:spcBef>
                <a:spcPts val="0"/>
              </a:spcBef>
              <a:spcAft>
                <a:spcPts val="0"/>
              </a:spcAft>
              <a:defRPr/>
            </a:lvl1pPr>
          </a:lstStyle>
          <a:p>
            <a:pPr>
              <a:defRPr/>
            </a:pPr>
            <a:fld id="{07E47C88-AE81-48CA-8AAD-B0FE90FD8C11}" type="slidenum">
              <a:rPr lang="ru-RU" altLang="ru-RU"/>
              <a:pPr>
                <a:defRPr/>
              </a:pPr>
              <a:t>‹#›</a:t>
            </a:fld>
            <a:endParaRPr lang="ru-RU" altLang="ru-RU"/>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Rectangle 5"/>
          <p:cNvSpPr>
            <a:spLocks noGrp="1" noChangeArrowheads="1"/>
          </p:cNvSpPr>
          <p:nvPr>
            <p:ph type="dt" sz="half" idx="10"/>
          </p:nvPr>
        </p:nvSpPr>
        <p:spPr/>
        <p:txBody>
          <a:bodyPr/>
          <a:lstStyle>
            <a:lvl1pPr fontAlgn="auto">
              <a:spcBef>
                <a:spcPts val="0"/>
              </a:spcBef>
              <a:spcAft>
                <a:spcPts val="0"/>
              </a:spcAft>
              <a:defRPr/>
            </a:lvl1pPr>
          </a:lstStyle>
          <a:p>
            <a:pPr>
              <a:defRPr/>
            </a:pPr>
            <a:fld id="{6E4C4991-CFDA-44E4-998B-11F2BF3FDFD9}" type="datetimeFigureOut">
              <a:rPr lang="ru-RU" altLang="ru-RU"/>
              <a:pPr>
                <a:defRPr/>
              </a:pPr>
              <a:t>24.01.2022</a:t>
            </a:fld>
            <a:endParaRPr lang="ru-RU" altLang="ru-RU"/>
          </a:p>
        </p:txBody>
      </p:sp>
      <p:sp>
        <p:nvSpPr>
          <p:cNvPr id="8" name="Rectangle 6"/>
          <p:cNvSpPr>
            <a:spLocks noGrp="1" noChangeArrowheads="1"/>
          </p:cNvSpPr>
          <p:nvPr>
            <p:ph type="ftr" sz="quarter" idx="11"/>
          </p:nvPr>
        </p:nvSpPr>
        <p:spPr/>
        <p:txBody>
          <a:bodyPr/>
          <a:lstStyle>
            <a:lvl1pPr fontAlgn="auto">
              <a:spcBef>
                <a:spcPts val="0"/>
              </a:spcBef>
              <a:spcAft>
                <a:spcPts val="0"/>
              </a:spcAft>
              <a:defRPr/>
            </a:lvl1pPr>
          </a:lstStyle>
          <a:p>
            <a:pPr>
              <a:defRPr/>
            </a:pPr>
            <a:endParaRPr lang="ru-RU" altLang="ru-RU"/>
          </a:p>
        </p:txBody>
      </p:sp>
      <p:sp>
        <p:nvSpPr>
          <p:cNvPr id="9" name="Rectangle 7"/>
          <p:cNvSpPr>
            <a:spLocks noGrp="1" noChangeArrowheads="1"/>
          </p:cNvSpPr>
          <p:nvPr>
            <p:ph type="sldNum" sz="quarter" idx="12"/>
          </p:nvPr>
        </p:nvSpPr>
        <p:spPr/>
        <p:txBody>
          <a:bodyPr/>
          <a:lstStyle>
            <a:lvl1pPr fontAlgn="auto">
              <a:spcBef>
                <a:spcPts val="0"/>
              </a:spcBef>
              <a:spcAft>
                <a:spcPts val="0"/>
              </a:spcAft>
              <a:defRPr/>
            </a:lvl1pPr>
          </a:lstStyle>
          <a:p>
            <a:pPr>
              <a:defRPr/>
            </a:pPr>
            <a:fld id="{E3AD705B-5FDD-4695-A439-3BD6B4ECAF8C}" type="slidenum">
              <a:rPr lang="ru-RU" altLang="ru-RU"/>
              <a:pPr>
                <a:defRPr/>
              </a:pPr>
              <a:t>‹#›</a:t>
            </a:fld>
            <a:endParaRPr lang="ru-RU" altLang="ru-RU"/>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Rectangle 5"/>
          <p:cNvSpPr>
            <a:spLocks noGrp="1" noChangeArrowheads="1"/>
          </p:cNvSpPr>
          <p:nvPr>
            <p:ph type="dt" sz="half" idx="10"/>
          </p:nvPr>
        </p:nvSpPr>
        <p:spPr/>
        <p:txBody>
          <a:bodyPr/>
          <a:lstStyle>
            <a:lvl1pPr fontAlgn="auto">
              <a:spcBef>
                <a:spcPts val="0"/>
              </a:spcBef>
              <a:spcAft>
                <a:spcPts val="0"/>
              </a:spcAft>
              <a:defRPr/>
            </a:lvl1pPr>
          </a:lstStyle>
          <a:p>
            <a:pPr>
              <a:defRPr/>
            </a:pPr>
            <a:fld id="{A2F5EF4A-04E1-45D3-BBC1-501A7D3E2C9A}" type="datetimeFigureOut">
              <a:rPr lang="ru-RU" altLang="ru-RU"/>
              <a:pPr>
                <a:defRPr/>
              </a:pPr>
              <a:t>24.01.2022</a:t>
            </a:fld>
            <a:endParaRPr lang="ru-RU" altLang="ru-RU"/>
          </a:p>
        </p:txBody>
      </p:sp>
      <p:sp>
        <p:nvSpPr>
          <p:cNvPr id="4" name="Rectangle 6"/>
          <p:cNvSpPr>
            <a:spLocks noGrp="1" noChangeArrowheads="1"/>
          </p:cNvSpPr>
          <p:nvPr>
            <p:ph type="ftr" sz="quarter" idx="11"/>
          </p:nvPr>
        </p:nvSpPr>
        <p:spPr/>
        <p:txBody>
          <a:bodyPr/>
          <a:lstStyle>
            <a:lvl1pPr fontAlgn="auto">
              <a:spcBef>
                <a:spcPts val="0"/>
              </a:spcBef>
              <a:spcAft>
                <a:spcPts val="0"/>
              </a:spcAft>
              <a:defRPr/>
            </a:lvl1pPr>
          </a:lstStyle>
          <a:p>
            <a:pPr>
              <a:defRPr/>
            </a:pPr>
            <a:endParaRPr lang="ru-RU" altLang="ru-RU"/>
          </a:p>
        </p:txBody>
      </p:sp>
      <p:sp>
        <p:nvSpPr>
          <p:cNvPr id="5" name="Rectangle 7"/>
          <p:cNvSpPr>
            <a:spLocks noGrp="1" noChangeArrowheads="1"/>
          </p:cNvSpPr>
          <p:nvPr>
            <p:ph type="sldNum" sz="quarter" idx="12"/>
          </p:nvPr>
        </p:nvSpPr>
        <p:spPr/>
        <p:txBody>
          <a:bodyPr/>
          <a:lstStyle>
            <a:lvl1pPr fontAlgn="auto">
              <a:spcBef>
                <a:spcPts val="0"/>
              </a:spcBef>
              <a:spcAft>
                <a:spcPts val="0"/>
              </a:spcAft>
              <a:defRPr/>
            </a:lvl1pPr>
          </a:lstStyle>
          <a:p>
            <a:pPr>
              <a:defRPr/>
            </a:pPr>
            <a:fld id="{20C401EB-18AC-46A7-9852-88B9352A7F3A}" type="slidenum">
              <a:rPr lang="ru-RU" altLang="ru-RU"/>
              <a:pPr>
                <a:defRPr/>
              </a:pPr>
              <a:t>‹#›</a:t>
            </a:fld>
            <a:endParaRPr lang="ru-RU" altLang="ru-RU"/>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p:txBody>
          <a:bodyPr/>
          <a:lstStyle>
            <a:lvl1pPr fontAlgn="auto">
              <a:spcBef>
                <a:spcPts val="0"/>
              </a:spcBef>
              <a:spcAft>
                <a:spcPts val="0"/>
              </a:spcAft>
              <a:defRPr/>
            </a:lvl1pPr>
          </a:lstStyle>
          <a:p>
            <a:pPr>
              <a:defRPr/>
            </a:pPr>
            <a:fld id="{6A2DDB19-C35D-4A68-9FBA-D07C074D5193}" type="datetimeFigureOut">
              <a:rPr lang="ru-RU" altLang="ru-RU"/>
              <a:pPr>
                <a:defRPr/>
              </a:pPr>
              <a:t>24.01.2022</a:t>
            </a:fld>
            <a:endParaRPr lang="ru-RU" altLang="ru-RU"/>
          </a:p>
        </p:txBody>
      </p:sp>
      <p:sp>
        <p:nvSpPr>
          <p:cNvPr id="3" name="Rectangle 6"/>
          <p:cNvSpPr>
            <a:spLocks noGrp="1" noChangeArrowheads="1"/>
          </p:cNvSpPr>
          <p:nvPr>
            <p:ph type="ftr" sz="quarter" idx="11"/>
          </p:nvPr>
        </p:nvSpPr>
        <p:spPr/>
        <p:txBody>
          <a:bodyPr/>
          <a:lstStyle>
            <a:lvl1pPr fontAlgn="auto">
              <a:spcBef>
                <a:spcPts val="0"/>
              </a:spcBef>
              <a:spcAft>
                <a:spcPts val="0"/>
              </a:spcAft>
              <a:defRPr/>
            </a:lvl1pPr>
          </a:lstStyle>
          <a:p>
            <a:pPr>
              <a:defRPr/>
            </a:pPr>
            <a:endParaRPr lang="ru-RU" altLang="ru-RU"/>
          </a:p>
        </p:txBody>
      </p:sp>
      <p:sp>
        <p:nvSpPr>
          <p:cNvPr id="4" name="Rectangle 7"/>
          <p:cNvSpPr>
            <a:spLocks noGrp="1" noChangeArrowheads="1"/>
          </p:cNvSpPr>
          <p:nvPr>
            <p:ph type="sldNum" sz="quarter" idx="12"/>
          </p:nvPr>
        </p:nvSpPr>
        <p:spPr/>
        <p:txBody>
          <a:bodyPr/>
          <a:lstStyle>
            <a:lvl1pPr fontAlgn="auto">
              <a:spcBef>
                <a:spcPts val="0"/>
              </a:spcBef>
              <a:spcAft>
                <a:spcPts val="0"/>
              </a:spcAft>
              <a:defRPr/>
            </a:lvl1pPr>
          </a:lstStyle>
          <a:p>
            <a:pPr>
              <a:defRPr/>
            </a:pPr>
            <a:fld id="{00BD1286-B092-4379-83B2-937A683B9C34}" type="slidenum">
              <a:rPr lang="ru-RU" altLang="ru-RU"/>
              <a:pPr>
                <a:defRPr/>
              </a:pPr>
              <a:t>‹#›</a:t>
            </a:fld>
            <a:endParaRPr lang="ru-RU" alt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Rectangle 5"/>
          <p:cNvSpPr>
            <a:spLocks noGrp="1" noChangeArrowheads="1"/>
          </p:cNvSpPr>
          <p:nvPr>
            <p:ph type="dt" sz="half" idx="10"/>
          </p:nvPr>
        </p:nvSpPr>
        <p:spPr/>
        <p:txBody>
          <a:bodyPr/>
          <a:lstStyle>
            <a:lvl1pPr fontAlgn="auto">
              <a:spcBef>
                <a:spcPts val="0"/>
              </a:spcBef>
              <a:spcAft>
                <a:spcPts val="0"/>
              </a:spcAft>
              <a:defRPr/>
            </a:lvl1pPr>
          </a:lstStyle>
          <a:p>
            <a:pPr>
              <a:defRPr/>
            </a:pPr>
            <a:fld id="{00595BB6-56B9-425C-9FBA-C171C31EC1F0}" type="datetimeFigureOut">
              <a:rPr lang="ru-RU" altLang="ru-RU"/>
              <a:pPr>
                <a:defRPr/>
              </a:pPr>
              <a:t>24.01.2022</a:t>
            </a:fld>
            <a:endParaRPr lang="ru-RU" altLang="ru-RU"/>
          </a:p>
        </p:txBody>
      </p:sp>
      <p:sp>
        <p:nvSpPr>
          <p:cNvPr id="5" name="Rectangle 6"/>
          <p:cNvSpPr>
            <a:spLocks noGrp="1" noChangeArrowheads="1"/>
          </p:cNvSpPr>
          <p:nvPr>
            <p:ph type="ftr" sz="quarter" idx="11"/>
          </p:nvPr>
        </p:nvSpPr>
        <p:spPr/>
        <p:txBody>
          <a:bodyPr/>
          <a:lstStyle>
            <a:lvl1pPr fontAlgn="auto">
              <a:spcBef>
                <a:spcPts val="0"/>
              </a:spcBef>
              <a:spcAft>
                <a:spcPts val="0"/>
              </a:spcAft>
              <a:defRPr/>
            </a:lvl1pPr>
          </a:lstStyle>
          <a:p>
            <a:pPr>
              <a:defRPr/>
            </a:pPr>
            <a:endParaRPr lang="ru-RU" altLang="ru-RU"/>
          </a:p>
        </p:txBody>
      </p:sp>
      <p:sp>
        <p:nvSpPr>
          <p:cNvPr id="6" name="Rectangle 7"/>
          <p:cNvSpPr>
            <a:spLocks noGrp="1" noChangeArrowheads="1"/>
          </p:cNvSpPr>
          <p:nvPr>
            <p:ph type="sldNum" sz="quarter" idx="12"/>
          </p:nvPr>
        </p:nvSpPr>
        <p:spPr/>
        <p:txBody>
          <a:bodyPr/>
          <a:lstStyle>
            <a:lvl1pPr fontAlgn="auto">
              <a:spcBef>
                <a:spcPts val="0"/>
              </a:spcBef>
              <a:spcAft>
                <a:spcPts val="0"/>
              </a:spcAft>
              <a:defRPr/>
            </a:lvl1pPr>
          </a:lstStyle>
          <a:p>
            <a:pPr>
              <a:defRPr/>
            </a:pPr>
            <a:fld id="{5E11D855-C2D2-41D5-A3F1-D054663702E7}" type="slidenum">
              <a:rPr lang="ru-RU" altLang="ru-RU"/>
              <a:pPr>
                <a:defRPr/>
              </a:pPr>
              <a:t>‹#›</a:t>
            </a:fld>
            <a:endParaRPr lang="ru-RU" altLang="ru-RU"/>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5"/>
          <p:cNvSpPr>
            <a:spLocks noGrp="1" noChangeArrowheads="1"/>
          </p:cNvSpPr>
          <p:nvPr>
            <p:ph type="dt" sz="half" idx="10"/>
          </p:nvPr>
        </p:nvSpPr>
        <p:spPr/>
        <p:txBody>
          <a:bodyPr/>
          <a:lstStyle>
            <a:lvl1pPr fontAlgn="auto">
              <a:spcBef>
                <a:spcPts val="0"/>
              </a:spcBef>
              <a:spcAft>
                <a:spcPts val="0"/>
              </a:spcAft>
              <a:defRPr/>
            </a:lvl1pPr>
          </a:lstStyle>
          <a:p>
            <a:pPr>
              <a:defRPr/>
            </a:pPr>
            <a:fld id="{3E56ACD9-303E-440D-B13F-977CA21E806A}" type="datetimeFigureOut">
              <a:rPr lang="ru-RU" altLang="ru-RU"/>
              <a:pPr>
                <a:defRPr/>
              </a:pPr>
              <a:t>24.01.2022</a:t>
            </a:fld>
            <a:endParaRPr lang="ru-RU" altLang="ru-RU"/>
          </a:p>
        </p:txBody>
      </p:sp>
      <p:sp>
        <p:nvSpPr>
          <p:cNvPr id="6" name="Rectangle 6"/>
          <p:cNvSpPr>
            <a:spLocks noGrp="1" noChangeArrowheads="1"/>
          </p:cNvSpPr>
          <p:nvPr>
            <p:ph type="ftr" sz="quarter" idx="11"/>
          </p:nvPr>
        </p:nvSpPr>
        <p:spPr/>
        <p:txBody>
          <a:bodyPr/>
          <a:lstStyle>
            <a:lvl1pPr fontAlgn="auto">
              <a:spcBef>
                <a:spcPts val="0"/>
              </a:spcBef>
              <a:spcAft>
                <a:spcPts val="0"/>
              </a:spcAft>
              <a:defRPr/>
            </a:lvl1pPr>
          </a:lstStyle>
          <a:p>
            <a:pPr>
              <a:defRPr/>
            </a:pPr>
            <a:endParaRPr lang="ru-RU" altLang="ru-RU"/>
          </a:p>
        </p:txBody>
      </p:sp>
      <p:sp>
        <p:nvSpPr>
          <p:cNvPr id="7" name="Rectangle 7"/>
          <p:cNvSpPr>
            <a:spLocks noGrp="1" noChangeArrowheads="1"/>
          </p:cNvSpPr>
          <p:nvPr>
            <p:ph type="sldNum" sz="quarter" idx="12"/>
          </p:nvPr>
        </p:nvSpPr>
        <p:spPr/>
        <p:txBody>
          <a:bodyPr/>
          <a:lstStyle>
            <a:lvl1pPr fontAlgn="auto">
              <a:spcBef>
                <a:spcPts val="0"/>
              </a:spcBef>
              <a:spcAft>
                <a:spcPts val="0"/>
              </a:spcAft>
              <a:defRPr/>
            </a:lvl1pPr>
          </a:lstStyle>
          <a:p>
            <a:pPr>
              <a:defRPr/>
            </a:pPr>
            <a:fld id="{72AFFDBE-21AD-4799-AE3E-7B3C54A96FE7}" type="slidenum">
              <a:rPr lang="ru-RU" altLang="ru-RU"/>
              <a:pPr>
                <a:defRPr/>
              </a:pPr>
              <a:t>‹#›</a:t>
            </a:fld>
            <a:endParaRPr lang="ru-RU" altLang="ru-RU"/>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smtClean="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5"/>
          <p:cNvSpPr>
            <a:spLocks noGrp="1" noChangeArrowheads="1"/>
          </p:cNvSpPr>
          <p:nvPr>
            <p:ph type="dt" sz="half" idx="10"/>
          </p:nvPr>
        </p:nvSpPr>
        <p:spPr/>
        <p:txBody>
          <a:bodyPr/>
          <a:lstStyle>
            <a:lvl1pPr fontAlgn="auto">
              <a:spcBef>
                <a:spcPts val="0"/>
              </a:spcBef>
              <a:spcAft>
                <a:spcPts val="0"/>
              </a:spcAft>
              <a:defRPr/>
            </a:lvl1pPr>
          </a:lstStyle>
          <a:p>
            <a:pPr>
              <a:defRPr/>
            </a:pPr>
            <a:fld id="{26922C3D-87C7-4B90-8F95-8EB808F8B3DE}" type="datetimeFigureOut">
              <a:rPr lang="ru-RU" altLang="ru-RU"/>
              <a:pPr>
                <a:defRPr/>
              </a:pPr>
              <a:t>24.01.2022</a:t>
            </a:fld>
            <a:endParaRPr lang="ru-RU" altLang="ru-RU"/>
          </a:p>
        </p:txBody>
      </p:sp>
      <p:sp>
        <p:nvSpPr>
          <p:cNvPr id="6" name="Rectangle 6"/>
          <p:cNvSpPr>
            <a:spLocks noGrp="1" noChangeArrowheads="1"/>
          </p:cNvSpPr>
          <p:nvPr>
            <p:ph type="ftr" sz="quarter" idx="11"/>
          </p:nvPr>
        </p:nvSpPr>
        <p:spPr/>
        <p:txBody>
          <a:bodyPr/>
          <a:lstStyle>
            <a:lvl1pPr fontAlgn="auto">
              <a:spcBef>
                <a:spcPts val="0"/>
              </a:spcBef>
              <a:spcAft>
                <a:spcPts val="0"/>
              </a:spcAft>
              <a:defRPr/>
            </a:lvl1pPr>
          </a:lstStyle>
          <a:p>
            <a:pPr>
              <a:defRPr/>
            </a:pPr>
            <a:endParaRPr lang="ru-RU" altLang="ru-RU"/>
          </a:p>
        </p:txBody>
      </p:sp>
      <p:sp>
        <p:nvSpPr>
          <p:cNvPr id="7" name="Rectangle 7"/>
          <p:cNvSpPr>
            <a:spLocks noGrp="1" noChangeArrowheads="1"/>
          </p:cNvSpPr>
          <p:nvPr>
            <p:ph type="sldNum" sz="quarter" idx="12"/>
          </p:nvPr>
        </p:nvSpPr>
        <p:spPr/>
        <p:txBody>
          <a:bodyPr/>
          <a:lstStyle>
            <a:lvl1pPr fontAlgn="auto">
              <a:spcBef>
                <a:spcPts val="0"/>
              </a:spcBef>
              <a:spcAft>
                <a:spcPts val="0"/>
              </a:spcAft>
              <a:defRPr/>
            </a:lvl1pPr>
          </a:lstStyle>
          <a:p>
            <a:pPr>
              <a:defRPr/>
            </a:pPr>
            <a:fld id="{2030DC4E-BAFF-4497-B919-72B33BDFFF9F}" type="slidenum">
              <a:rPr lang="ru-RU" altLang="ru-RU"/>
              <a:pPr>
                <a:defRPr/>
              </a:pPr>
              <a:t>‹#›</a:t>
            </a:fld>
            <a:endParaRPr lang="ru-RU" altLang="ru-RU"/>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5"/>
          <p:cNvSpPr>
            <a:spLocks noGrp="1" noChangeArrowheads="1"/>
          </p:cNvSpPr>
          <p:nvPr>
            <p:ph type="dt" sz="half" idx="10"/>
          </p:nvPr>
        </p:nvSpPr>
        <p:spPr/>
        <p:txBody>
          <a:bodyPr/>
          <a:lstStyle>
            <a:lvl1pPr fontAlgn="auto">
              <a:spcBef>
                <a:spcPts val="0"/>
              </a:spcBef>
              <a:spcAft>
                <a:spcPts val="0"/>
              </a:spcAft>
              <a:defRPr/>
            </a:lvl1pPr>
          </a:lstStyle>
          <a:p>
            <a:pPr>
              <a:defRPr/>
            </a:pPr>
            <a:fld id="{2CD9BB8A-2965-4C3D-B2A4-09B34BE4211D}" type="datetimeFigureOut">
              <a:rPr lang="ru-RU" altLang="ru-RU"/>
              <a:pPr>
                <a:defRPr/>
              </a:pPr>
              <a:t>24.01.2022</a:t>
            </a:fld>
            <a:endParaRPr lang="ru-RU" altLang="ru-RU"/>
          </a:p>
        </p:txBody>
      </p:sp>
      <p:sp>
        <p:nvSpPr>
          <p:cNvPr id="5" name="Rectangle 6"/>
          <p:cNvSpPr>
            <a:spLocks noGrp="1" noChangeArrowheads="1"/>
          </p:cNvSpPr>
          <p:nvPr>
            <p:ph type="ftr" sz="quarter" idx="11"/>
          </p:nvPr>
        </p:nvSpPr>
        <p:spPr/>
        <p:txBody>
          <a:bodyPr/>
          <a:lstStyle>
            <a:lvl1pPr fontAlgn="auto">
              <a:spcBef>
                <a:spcPts val="0"/>
              </a:spcBef>
              <a:spcAft>
                <a:spcPts val="0"/>
              </a:spcAft>
              <a:defRPr/>
            </a:lvl1pPr>
          </a:lstStyle>
          <a:p>
            <a:pPr>
              <a:defRPr/>
            </a:pPr>
            <a:endParaRPr lang="ru-RU" altLang="ru-RU"/>
          </a:p>
        </p:txBody>
      </p:sp>
      <p:sp>
        <p:nvSpPr>
          <p:cNvPr id="6" name="Rectangle 7"/>
          <p:cNvSpPr>
            <a:spLocks noGrp="1" noChangeArrowheads="1"/>
          </p:cNvSpPr>
          <p:nvPr>
            <p:ph type="sldNum" sz="quarter" idx="12"/>
          </p:nvPr>
        </p:nvSpPr>
        <p:spPr/>
        <p:txBody>
          <a:bodyPr/>
          <a:lstStyle>
            <a:lvl1pPr fontAlgn="auto">
              <a:spcBef>
                <a:spcPts val="0"/>
              </a:spcBef>
              <a:spcAft>
                <a:spcPts val="0"/>
              </a:spcAft>
              <a:defRPr/>
            </a:lvl1pPr>
          </a:lstStyle>
          <a:p>
            <a:pPr>
              <a:defRPr/>
            </a:pPr>
            <a:fld id="{054DBC8B-291E-497A-87A2-1569F9003079}" type="slidenum">
              <a:rPr lang="ru-RU" altLang="ru-RU"/>
              <a:pPr>
                <a:defRPr/>
              </a:pPr>
              <a:t>‹#›</a:t>
            </a:fld>
            <a:endParaRPr lang="ru-RU" altLang="ru-RU"/>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457950" y="152400"/>
            <a:ext cx="1924050" cy="5334000"/>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685800" y="152400"/>
            <a:ext cx="5619750" cy="533400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5"/>
          <p:cNvSpPr>
            <a:spLocks noGrp="1" noChangeArrowheads="1"/>
          </p:cNvSpPr>
          <p:nvPr>
            <p:ph type="dt" sz="half" idx="10"/>
          </p:nvPr>
        </p:nvSpPr>
        <p:spPr/>
        <p:txBody>
          <a:bodyPr/>
          <a:lstStyle>
            <a:lvl1pPr fontAlgn="auto">
              <a:spcBef>
                <a:spcPts val="0"/>
              </a:spcBef>
              <a:spcAft>
                <a:spcPts val="0"/>
              </a:spcAft>
              <a:defRPr/>
            </a:lvl1pPr>
          </a:lstStyle>
          <a:p>
            <a:pPr>
              <a:defRPr/>
            </a:pPr>
            <a:fld id="{7D993F8B-8436-4B67-B410-2E248FB7260D}" type="datetimeFigureOut">
              <a:rPr lang="ru-RU" altLang="ru-RU"/>
              <a:pPr>
                <a:defRPr/>
              </a:pPr>
              <a:t>24.01.2022</a:t>
            </a:fld>
            <a:endParaRPr lang="ru-RU" altLang="ru-RU"/>
          </a:p>
        </p:txBody>
      </p:sp>
      <p:sp>
        <p:nvSpPr>
          <p:cNvPr id="5" name="Rectangle 6"/>
          <p:cNvSpPr>
            <a:spLocks noGrp="1" noChangeArrowheads="1"/>
          </p:cNvSpPr>
          <p:nvPr>
            <p:ph type="ftr" sz="quarter" idx="11"/>
          </p:nvPr>
        </p:nvSpPr>
        <p:spPr/>
        <p:txBody>
          <a:bodyPr/>
          <a:lstStyle>
            <a:lvl1pPr fontAlgn="auto">
              <a:spcBef>
                <a:spcPts val="0"/>
              </a:spcBef>
              <a:spcAft>
                <a:spcPts val="0"/>
              </a:spcAft>
              <a:defRPr/>
            </a:lvl1pPr>
          </a:lstStyle>
          <a:p>
            <a:pPr>
              <a:defRPr/>
            </a:pPr>
            <a:endParaRPr lang="ru-RU" altLang="ru-RU"/>
          </a:p>
        </p:txBody>
      </p:sp>
      <p:sp>
        <p:nvSpPr>
          <p:cNvPr id="6" name="Rectangle 7"/>
          <p:cNvSpPr>
            <a:spLocks noGrp="1" noChangeArrowheads="1"/>
          </p:cNvSpPr>
          <p:nvPr>
            <p:ph type="sldNum" sz="quarter" idx="12"/>
          </p:nvPr>
        </p:nvSpPr>
        <p:spPr/>
        <p:txBody>
          <a:bodyPr/>
          <a:lstStyle>
            <a:lvl1pPr fontAlgn="auto">
              <a:spcBef>
                <a:spcPts val="0"/>
              </a:spcBef>
              <a:spcAft>
                <a:spcPts val="0"/>
              </a:spcAft>
              <a:defRPr/>
            </a:lvl1pPr>
          </a:lstStyle>
          <a:p>
            <a:pPr>
              <a:defRPr/>
            </a:pPr>
            <a:fld id="{B20817F4-BECA-4AF1-904D-483328D64CBD}" type="slidenum">
              <a:rPr lang="ru-RU" altLang="ru-RU"/>
              <a:pPr>
                <a:defRPr/>
              </a:pPr>
              <a:t>‹#›</a:t>
            </a:fld>
            <a:endParaRPr lang="ru-RU" altLang="ru-RU"/>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4" name="Freeform 2"/>
          <p:cNvSpPr>
            <a:spLocks/>
          </p:cNvSpPr>
          <p:nvPr/>
        </p:nvSpPr>
        <p:spPr bwMode="blackWhite">
          <a:xfrm>
            <a:off x="20638" y="12700"/>
            <a:ext cx="8896350" cy="6780213"/>
          </a:xfrm>
          <a:custGeom>
            <a:avLst/>
            <a:gdLst>
              <a:gd name="T0" fmla="*/ 2147483647 w 3985"/>
              <a:gd name="T1" fmla="*/ 0 h 3619"/>
              <a:gd name="T2" fmla="*/ 0 w 3985"/>
              <a:gd name="T3" fmla="*/ 2147483647 h 3619"/>
              <a:gd name="T4" fmla="*/ 2147483647 w 3985"/>
              <a:gd name="T5" fmla="*/ 2147483647 h 3619"/>
              <a:gd name="T6" fmla="*/ 2147483647 w 3985"/>
              <a:gd name="T7" fmla="*/ 2147483647 h 3619"/>
              <a:gd name="T8" fmla="*/ 2147483647 w 3985"/>
              <a:gd name="T9" fmla="*/ 0 h 3619"/>
              <a:gd name="T10" fmla="*/ 2147483647 w 3985"/>
              <a:gd name="T11" fmla="*/ 0 h 361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985" h="3619">
                <a:moveTo>
                  <a:pt x="2822" y="0"/>
                </a:moveTo>
                <a:lnTo>
                  <a:pt x="0" y="975"/>
                </a:lnTo>
                <a:lnTo>
                  <a:pt x="2169" y="3619"/>
                </a:lnTo>
                <a:lnTo>
                  <a:pt x="3985" y="1125"/>
                </a:lnTo>
                <a:lnTo>
                  <a:pt x="2822" y="0"/>
                </a:lnTo>
                <a:close/>
              </a:path>
            </a:pathLst>
          </a:custGeom>
          <a:solidFill>
            <a:schemeClr val="accent1"/>
          </a:solidFill>
          <a:ln w="9525">
            <a:noFill/>
            <a:round/>
            <a:headEnd/>
            <a:tailEnd/>
          </a:ln>
        </p:spPr>
        <p:txBody>
          <a:bodyPr/>
          <a:lstStyle/>
          <a:p>
            <a:pPr>
              <a:defRPr/>
            </a:pPr>
            <a:endParaRPr lang="ru-RU"/>
          </a:p>
        </p:txBody>
      </p:sp>
      <p:grpSp>
        <p:nvGrpSpPr>
          <p:cNvPr id="5" name="Group 8"/>
          <p:cNvGrpSpPr>
            <a:grpSpLocks/>
          </p:cNvGrpSpPr>
          <p:nvPr/>
        </p:nvGrpSpPr>
        <p:grpSpPr bwMode="auto">
          <a:xfrm>
            <a:off x="195263" y="234950"/>
            <a:ext cx="3787775" cy="1778000"/>
            <a:chOff x="123" y="148"/>
            <a:chExt cx="2386" cy="1120"/>
          </a:xfrm>
        </p:grpSpPr>
        <p:sp>
          <p:nvSpPr>
            <p:cNvPr id="6" name="Freeform 9"/>
            <p:cNvSpPr>
              <a:spLocks/>
            </p:cNvSpPr>
            <p:nvPr userDrawn="1"/>
          </p:nvSpPr>
          <p:spPr bwMode="auto">
            <a:xfrm>
              <a:off x="177" y="177"/>
              <a:ext cx="2250" cy="1017"/>
            </a:xfrm>
            <a:custGeom>
              <a:avLst/>
              <a:gdLst>
                <a:gd name="T0" fmla="*/ 18068 w 794"/>
                <a:gd name="T1" fmla="*/ 5854 h 414"/>
                <a:gd name="T2" fmla="*/ 16158 w 794"/>
                <a:gd name="T3" fmla="*/ 4714 h 414"/>
                <a:gd name="T4" fmla="*/ 12656 w 794"/>
                <a:gd name="T5" fmla="*/ 3115 h 414"/>
                <a:gd name="T6" fmla="*/ 1615 w 794"/>
                <a:gd name="T7" fmla="*/ 0 h 414"/>
                <a:gd name="T8" fmla="*/ 521 w 794"/>
                <a:gd name="T9" fmla="*/ 295 h 414"/>
                <a:gd name="T10" fmla="*/ 0 w 794"/>
                <a:gd name="T11" fmla="*/ 1231 h 414"/>
                <a:gd name="T12" fmla="*/ 635 w 794"/>
                <a:gd name="T13" fmla="*/ 2299 h 414"/>
                <a:gd name="T14" fmla="*/ 12970 w 794"/>
                <a:gd name="T15" fmla="*/ 6065 h 414"/>
                <a:gd name="T16" fmla="*/ 15673 w 794"/>
                <a:gd name="T17" fmla="*/ 5824 h 414"/>
                <a:gd name="T18" fmla="*/ 17858 w 794"/>
                <a:gd name="T19" fmla="*/ 6136 h 414"/>
                <a:gd name="T20" fmla="*/ 18068 w 794"/>
                <a:gd name="T21" fmla="*/ 5854 h 414"/>
                <a:gd name="T22" fmla="*/ 18068 w 794"/>
                <a:gd name="T23" fmla="*/ 5854 h 41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794" h="414">
                  <a:moveTo>
                    <a:pt x="794" y="395"/>
                  </a:moveTo>
                  <a:lnTo>
                    <a:pt x="710" y="318"/>
                  </a:lnTo>
                  <a:lnTo>
                    <a:pt x="556" y="210"/>
                  </a:lnTo>
                  <a:lnTo>
                    <a:pt x="71" y="0"/>
                  </a:lnTo>
                  <a:lnTo>
                    <a:pt x="23" y="20"/>
                  </a:lnTo>
                  <a:lnTo>
                    <a:pt x="0" y="83"/>
                  </a:lnTo>
                  <a:lnTo>
                    <a:pt x="28" y="155"/>
                  </a:lnTo>
                  <a:lnTo>
                    <a:pt x="570" y="409"/>
                  </a:lnTo>
                  <a:lnTo>
                    <a:pt x="689" y="393"/>
                  </a:lnTo>
                  <a:lnTo>
                    <a:pt x="785" y="414"/>
                  </a:lnTo>
                  <a:lnTo>
                    <a:pt x="794" y="395"/>
                  </a:lnTo>
                  <a:close/>
                </a:path>
              </a:pathLst>
            </a:custGeom>
            <a:solidFill>
              <a:srgbClr val="F8F8F8"/>
            </a:solidFill>
            <a:ln w="9525">
              <a:noFill/>
              <a:round/>
              <a:headEnd/>
              <a:tailEnd/>
            </a:ln>
          </p:spPr>
          <p:txBody>
            <a:bodyPr/>
            <a:lstStyle/>
            <a:p>
              <a:pPr>
                <a:defRPr/>
              </a:pPr>
              <a:endParaRPr lang="ru-RU"/>
            </a:p>
          </p:txBody>
        </p:sp>
        <p:sp>
          <p:nvSpPr>
            <p:cNvPr id="7" name="Freeform 10"/>
            <p:cNvSpPr>
              <a:spLocks/>
            </p:cNvSpPr>
            <p:nvPr userDrawn="1"/>
          </p:nvSpPr>
          <p:spPr bwMode="auto">
            <a:xfrm>
              <a:off x="166" y="261"/>
              <a:ext cx="2244" cy="1007"/>
            </a:xfrm>
            <a:custGeom>
              <a:avLst/>
              <a:gdLst>
                <a:gd name="T0" fmla="*/ 388 w 1586"/>
                <a:gd name="T1" fmla="*/ 0 h 821"/>
                <a:gd name="T2" fmla="*/ 3769 w 1586"/>
                <a:gd name="T3" fmla="*/ 958 h 821"/>
                <a:gd name="T4" fmla="*/ 4044 w 1586"/>
                <a:gd name="T5" fmla="*/ 1177 h 821"/>
                <a:gd name="T6" fmla="*/ 4492 w 1586"/>
                <a:gd name="T7" fmla="*/ 1461 h 821"/>
                <a:gd name="T8" fmla="*/ 4433 w 1586"/>
                <a:gd name="T9" fmla="*/ 1515 h 821"/>
                <a:gd name="T10" fmla="*/ 3823 w 1586"/>
                <a:gd name="T11" fmla="*/ 1452 h 821"/>
                <a:gd name="T12" fmla="*/ 3243 w 1586"/>
                <a:gd name="T13" fmla="*/ 1496 h 821"/>
                <a:gd name="T14" fmla="*/ 117 w 1586"/>
                <a:gd name="T15" fmla="*/ 551 h 821"/>
                <a:gd name="T16" fmla="*/ 0 w 1586"/>
                <a:gd name="T17" fmla="*/ 277 h 821"/>
                <a:gd name="T18" fmla="*/ 130 w 1586"/>
                <a:gd name="T19" fmla="*/ 59 h 821"/>
                <a:gd name="T20" fmla="*/ 388 w 1586"/>
                <a:gd name="T21" fmla="*/ 0 h 821"/>
                <a:gd name="T22" fmla="*/ 388 w 1586"/>
                <a:gd name="T23" fmla="*/ 0 h 82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586" h="821">
                  <a:moveTo>
                    <a:pt x="137" y="0"/>
                  </a:moveTo>
                  <a:lnTo>
                    <a:pt x="1331" y="519"/>
                  </a:lnTo>
                  <a:lnTo>
                    <a:pt x="1428" y="638"/>
                  </a:lnTo>
                  <a:lnTo>
                    <a:pt x="1586" y="792"/>
                  </a:lnTo>
                  <a:lnTo>
                    <a:pt x="1565" y="821"/>
                  </a:lnTo>
                  <a:lnTo>
                    <a:pt x="1350" y="787"/>
                  </a:lnTo>
                  <a:lnTo>
                    <a:pt x="1145" y="811"/>
                  </a:lnTo>
                  <a:lnTo>
                    <a:pt x="42" y="298"/>
                  </a:lnTo>
                  <a:lnTo>
                    <a:pt x="0" y="150"/>
                  </a:lnTo>
                  <a:lnTo>
                    <a:pt x="46" y="32"/>
                  </a:lnTo>
                  <a:lnTo>
                    <a:pt x="137" y="0"/>
                  </a:lnTo>
                  <a:close/>
                </a:path>
              </a:pathLst>
            </a:custGeom>
            <a:solidFill>
              <a:schemeClr val="tx2"/>
            </a:solidFill>
            <a:ln w="9525">
              <a:noFill/>
              <a:round/>
              <a:headEnd/>
              <a:tailEnd/>
            </a:ln>
          </p:spPr>
          <p:txBody>
            <a:bodyPr/>
            <a:lstStyle/>
            <a:p>
              <a:pPr>
                <a:defRPr/>
              </a:pPr>
              <a:endParaRPr lang="ru-RU"/>
            </a:p>
          </p:txBody>
        </p:sp>
        <p:sp>
          <p:nvSpPr>
            <p:cNvPr id="8" name="Freeform 11"/>
            <p:cNvSpPr>
              <a:spLocks/>
            </p:cNvSpPr>
            <p:nvPr userDrawn="1"/>
          </p:nvSpPr>
          <p:spPr bwMode="auto">
            <a:xfrm>
              <a:off x="474" y="344"/>
              <a:ext cx="1488" cy="919"/>
            </a:xfrm>
            <a:custGeom>
              <a:avLst/>
              <a:gdLst>
                <a:gd name="T0" fmla="*/ 0 w 1049"/>
                <a:gd name="T1" fmla="*/ 605 h 747"/>
                <a:gd name="T2" fmla="*/ 2631 w 1049"/>
                <a:gd name="T3" fmla="*/ 1391 h 747"/>
                <a:gd name="T4" fmla="*/ 2680 w 1049"/>
                <a:gd name="T5" fmla="*/ 994 h 747"/>
                <a:gd name="T6" fmla="*/ 2994 w 1049"/>
                <a:gd name="T7" fmla="*/ 786 h 747"/>
                <a:gd name="T8" fmla="*/ 223 w 1049"/>
                <a:gd name="T9" fmla="*/ 0 h 747"/>
                <a:gd name="T10" fmla="*/ 0 w 1049"/>
                <a:gd name="T11" fmla="*/ 236 h 747"/>
                <a:gd name="T12" fmla="*/ 0 w 1049"/>
                <a:gd name="T13" fmla="*/ 605 h 747"/>
                <a:gd name="T14" fmla="*/ 0 w 1049"/>
                <a:gd name="T15" fmla="*/ 605 h 747"/>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049" h="747">
                  <a:moveTo>
                    <a:pt x="0" y="325"/>
                  </a:moveTo>
                  <a:lnTo>
                    <a:pt x="922" y="747"/>
                  </a:lnTo>
                  <a:lnTo>
                    <a:pt x="939" y="534"/>
                  </a:lnTo>
                  <a:lnTo>
                    <a:pt x="1049" y="422"/>
                  </a:lnTo>
                  <a:lnTo>
                    <a:pt x="78" y="0"/>
                  </a:lnTo>
                  <a:lnTo>
                    <a:pt x="0" y="127"/>
                  </a:lnTo>
                  <a:lnTo>
                    <a:pt x="0" y="325"/>
                  </a:lnTo>
                  <a:close/>
                </a:path>
              </a:pathLst>
            </a:custGeom>
            <a:solidFill>
              <a:schemeClr val="bg2"/>
            </a:solidFill>
            <a:ln w="9525">
              <a:noFill/>
              <a:round/>
              <a:headEnd/>
              <a:tailEnd/>
            </a:ln>
          </p:spPr>
          <p:txBody>
            <a:bodyPr/>
            <a:lstStyle/>
            <a:p>
              <a:pPr>
                <a:defRPr/>
              </a:pPr>
              <a:endParaRPr lang="ru-RU"/>
            </a:p>
          </p:txBody>
        </p:sp>
        <p:grpSp>
          <p:nvGrpSpPr>
            <p:cNvPr id="9" name="Group 12"/>
            <p:cNvGrpSpPr>
              <a:grpSpLocks/>
            </p:cNvGrpSpPr>
            <p:nvPr userDrawn="1"/>
          </p:nvGrpSpPr>
          <p:grpSpPr bwMode="auto">
            <a:xfrm>
              <a:off x="123" y="148"/>
              <a:ext cx="2386" cy="1081"/>
              <a:chOff x="123" y="148"/>
              <a:chExt cx="2386" cy="1081"/>
            </a:xfrm>
          </p:grpSpPr>
          <p:sp>
            <p:nvSpPr>
              <p:cNvPr id="10" name="Freeform 13"/>
              <p:cNvSpPr>
                <a:spLocks/>
              </p:cNvSpPr>
              <p:nvPr userDrawn="1"/>
            </p:nvSpPr>
            <p:spPr bwMode="auto">
              <a:xfrm>
                <a:off x="2005" y="934"/>
                <a:ext cx="212" cy="214"/>
              </a:xfrm>
              <a:custGeom>
                <a:avLst/>
                <a:gdLst>
                  <a:gd name="T0" fmla="*/ 310 w 150"/>
                  <a:gd name="T1" fmla="*/ 0 h 173"/>
                  <a:gd name="T2" fmla="*/ 114 w 150"/>
                  <a:gd name="T3" fmla="*/ 125 h 173"/>
                  <a:gd name="T4" fmla="*/ 0 w 150"/>
                  <a:gd name="T5" fmla="*/ 328 h 173"/>
                  <a:gd name="T6" fmla="*/ 226 w 150"/>
                  <a:gd name="T7" fmla="*/ 303 h 173"/>
                  <a:gd name="T8" fmla="*/ 291 w 150"/>
                  <a:gd name="T9" fmla="*/ 160 h 173"/>
                  <a:gd name="T10" fmla="*/ 424 w 150"/>
                  <a:gd name="T11" fmla="*/ 51 h 173"/>
                  <a:gd name="T12" fmla="*/ 310 w 150"/>
                  <a:gd name="T13" fmla="*/ 0 h 173"/>
                  <a:gd name="T14" fmla="*/ 310 w 150"/>
                  <a:gd name="T15" fmla="*/ 0 h 173"/>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50" h="173">
                    <a:moveTo>
                      <a:pt x="110" y="0"/>
                    </a:moveTo>
                    <a:lnTo>
                      <a:pt x="40" y="66"/>
                    </a:lnTo>
                    <a:lnTo>
                      <a:pt x="0" y="173"/>
                    </a:lnTo>
                    <a:lnTo>
                      <a:pt x="80" y="160"/>
                    </a:lnTo>
                    <a:lnTo>
                      <a:pt x="103" y="84"/>
                    </a:lnTo>
                    <a:lnTo>
                      <a:pt x="150" y="27"/>
                    </a:lnTo>
                    <a:lnTo>
                      <a:pt x="110" y="0"/>
                    </a:lnTo>
                    <a:close/>
                  </a:path>
                </a:pathLst>
              </a:custGeom>
              <a:solidFill>
                <a:schemeClr val="accent2"/>
              </a:solidFill>
              <a:ln w="9525">
                <a:noFill/>
                <a:round/>
                <a:headEnd/>
                <a:tailEnd/>
              </a:ln>
            </p:spPr>
            <p:txBody>
              <a:bodyPr/>
              <a:lstStyle/>
              <a:p>
                <a:pPr>
                  <a:defRPr/>
                </a:pPr>
                <a:endParaRPr lang="ru-RU"/>
              </a:p>
            </p:txBody>
          </p:sp>
          <p:sp>
            <p:nvSpPr>
              <p:cNvPr id="11" name="Freeform 14"/>
              <p:cNvSpPr>
                <a:spLocks/>
              </p:cNvSpPr>
              <p:nvPr userDrawn="1"/>
            </p:nvSpPr>
            <p:spPr bwMode="auto">
              <a:xfrm>
                <a:off x="123" y="148"/>
                <a:ext cx="2386" cy="1081"/>
              </a:xfrm>
              <a:custGeom>
                <a:avLst/>
                <a:gdLst>
                  <a:gd name="T0" fmla="*/ 443 w 1684"/>
                  <a:gd name="T1" fmla="*/ 0 h 880"/>
                  <a:gd name="T2" fmla="*/ 179 w 1684"/>
                  <a:gd name="T3" fmla="*/ 97 h 880"/>
                  <a:gd name="T4" fmla="*/ 0 w 1684"/>
                  <a:gd name="T5" fmla="*/ 386 h 880"/>
                  <a:gd name="T6" fmla="*/ 191 w 1684"/>
                  <a:gd name="T7" fmla="*/ 665 h 880"/>
                  <a:gd name="T8" fmla="*/ 3362 w 1684"/>
                  <a:gd name="T9" fmla="*/ 1607 h 880"/>
                  <a:gd name="T10" fmla="*/ 4045 w 1684"/>
                  <a:gd name="T11" fmla="*/ 1548 h 880"/>
                  <a:gd name="T12" fmla="*/ 4598 w 1684"/>
                  <a:gd name="T13" fmla="*/ 1631 h 880"/>
                  <a:gd name="T14" fmla="*/ 4790 w 1684"/>
                  <a:gd name="T15" fmla="*/ 1499 h 880"/>
                  <a:gd name="T16" fmla="*/ 4272 w 1684"/>
                  <a:gd name="T17" fmla="*/ 1231 h 880"/>
                  <a:gd name="T18" fmla="*/ 4061 w 1684"/>
                  <a:gd name="T19" fmla="*/ 950 h 880"/>
                  <a:gd name="T20" fmla="*/ 3895 w 1684"/>
                  <a:gd name="T21" fmla="*/ 977 h 880"/>
                  <a:gd name="T22" fmla="*/ 4093 w 1684"/>
                  <a:gd name="T23" fmla="*/ 1231 h 880"/>
                  <a:gd name="T24" fmla="*/ 4489 w 1684"/>
                  <a:gd name="T25" fmla="*/ 1501 h 880"/>
                  <a:gd name="T26" fmla="*/ 4020 w 1684"/>
                  <a:gd name="T27" fmla="*/ 1459 h 880"/>
                  <a:gd name="T28" fmla="*/ 3467 w 1684"/>
                  <a:gd name="T29" fmla="*/ 1508 h 880"/>
                  <a:gd name="T30" fmla="*/ 3569 w 1684"/>
                  <a:gd name="T31" fmla="*/ 1204 h 880"/>
                  <a:gd name="T32" fmla="*/ 3806 w 1684"/>
                  <a:gd name="T33" fmla="*/ 997 h 880"/>
                  <a:gd name="T34" fmla="*/ 3529 w 1684"/>
                  <a:gd name="T35" fmla="*/ 1023 h 880"/>
                  <a:gd name="T36" fmla="*/ 3314 w 1684"/>
                  <a:gd name="T37" fmla="*/ 1220 h 880"/>
                  <a:gd name="T38" fmla="*/ 3240 w 1684"/>
                  <a:gd name="T39" fmla="*/ 1467 h 880"/>
                  <a:gd name="T40" fmla="*/ 305 w 1684"/>
                  <a:gd name="T41" fmla="*/ 575 h 880"/>
                  <a:gd name="T42" fmla="*/ 227 w 1684"/>
                  <a:gd name="T43" fmla="*/ 398 h 880"/>
                  <a:gd name="T44" fmla="*/ 293 w 1684"/>
                  <a:gd name="T45" fmla="*/ 177 h 880"/>
                  <a:gd name="T46" fmla="*/ 616 w 1684"/>
                  <a:gd name="T47" fmla="*/ 0 h 880"/>
                  <a:gd name="T48" fmla="*/ 443 w 1684"/>
                  <a:gd name="T49" fmla="*/ 0 h 880"/>
                  <a:gd name="T50" fmla="*/ 443 w 1684"/>
                  <a:gd name="T51" fmla="*/ 0 h 880"/>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1684" h="880">
                    <a:moveTo>
                      <a:pt x="156" y="0"/>
                    </a:moveTo>
                    <a:lnTo>
                      <a:pt x="63" y="52"/>
                    </a:lnTo>
                    <a:lnTo>
                      <a:pt x="0" y="208"/>
                    </a:lnTo>
                    <a:lnTo>
                      <a:pt x="67" y="358"/>
                    </a:lnTo>
                    <a:lnTo>
                      <a:pt x="1182" y="867"/>
                    </a:lnTo>
                    <a:lnTo>
                      <a:pt x="1422" y="835"/>
                    </a:lnTo>
                    <a:lnTo>
                      <a:pt x="1616" y="880"/>
                    </a:lnTo>
                    <a:lnTo>
                      <a:pt x="1684" y="808"/>
                    </a:lnTo>
                    <a:lnTo>
                      <a:pt x="1502" y="664"/>
                    </a:lnTo>
                    <a:lnTo>
                      <a:pt x="1428" y="512"/>
                    </a:lnTo>
                    <a:lnTo>
                      <a:pt x="1369" y="527"/>
                    </a:lnTo>
                    <a:lnTo>
                      <a:pt x="1439" y="664"/>
                    </a:lnTo>
                    <a:lnTo>
                      <a:pt x="1578" y="810"/>
                    </a:lnTo>
                    <a:lnTo>
                      <a:pt x="1413" y="787"/>
                    </a:lnTo>
                    <a:lnTo>
                      <a:pt x="1219" y="814"/>
                    </a:lnTo>
                    <a:lnTo>
                      <a:pt x="1255" y="650"/>
                    </a:lnTo>
                    <a:lnTo>
                      <a:pt x="1338" y="538"/>
                    </a:lnTo>
                    <a:lnTo>
                      <a:pt x="1241" y="552"/>
                    </a:lnTo>
                    <a:lnTo>
                      <a:pt x="1165" y="658"/>
                    </a:lnTo>
                    <a:lnTo>
                      <a:pt x="1139" y="791"/>
                    </a:lnTo>
                    <a:lnTo>
                      <a:pt x="107" y="310"/>
                    </a:lnTo>
                    <a:lnTo>
                      <a:pt x="80" y="215"/>
                    </a:lnTo>
                    <a:lnTo>
                      <a:pt x="103" y="95"/>
                    </a:lnTo>
                    <a:lnTo>
                      <a:pt x="217" y="0"/>
                    </a:lnTo>
                    <a:lnTo>
                      <a:pt x="156" y="0"/>
                    </a:lnTo>
                    <a:close/>
                  </a:path>
                </a:pathLst>
              </a:custGeom>
              <a:solidFill>
                <a:schemeClr val="accent2"/>
              </a:solidFill>
              <a:ln w="9525">
                <a:noFill/>
                <a:round/>
                <a:headEnd/>
                <a:tailEnd/>
              </a:ln>
            </p:spPr>
            <p:txBody>
              <a:bodyPr/>
              <a:lstStyle/>
              <a:p>
                <a:pPr>
                  <a:defRPr/>
                </a:pPr>
                <a:endParaRPr lang="ru-RU"/>
              </a:p>
            </p:txBody>
          </p:sp>
          <p:sp>
            <p:nvSpPr>
              <p:cNvPr id="12" name="Freeform 15"/>
              <p:cNvSpPr>
                <a:spLocks/>
              </p:cNvSpPr>
              <p:nvPr userDrawn="1"/>
            </p:nvSpPr>
            <p:spPr bwMode="auto">
              <a:xfrm>
                <a:off x="324" y="158"/>
                <a:ext cx="1686" cy="614"/>
              </a:xfrm>
              <a:custGeom>
                <a:avLst/>
                <a:gdLst>
                  <a:gd name="T0" fmla="*/ 285 w 1190"/>
                  <a:gd name="T1" fmla="*/ 0 h 500"/>
                  <a:gd name="T2" fmla="*/ 3385 w 1190"/>
                  <a:gd name="T3" fmla="*/ 907 h 500"/>
                  <a:gd name="T4" fmla="*/ 3059 w 1190"/>
                  <a:gd name="T5" fmla="*/ 926 h 500"/>
                  <a:gd name="T6" fmla="*/ 0 w 1190"/>
                  <a:gd name="T7" fmla="*/ 50 h 500"/>
                  <a:gd name="T8" fmla="*/ 285 w 1190"/>
                  <a:gd name="T9" fmla="*/ 0 h 500"/>
                  <a:gd name="T10" fmla="*/ 285 w 1190"/>
                  <a:gd name="T11" fmla="*/ 0 h 5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190" h="500">
                    <a:moveTo>
                      <a:pt x="100" y="0"/>
                    </a:moveTo>
                    <a:lnTo>
                      <a:pt x="1190" y="490"/>
                    </a:lnTo>
                    <a:lnTo>
                      <a:pt x="1076" y="500"/>
                    </a:lnTo>
                    <a:lnTo>
                      <a:pt x="0" y="27"/>
                    </a:lnTo>
                    <a:lnTo>
                      <a:pt x="100" y="0"/>
                    </a:lnTo>
                    <a:close/>
                  </a:path>
                </a:pathLst>
              </a:custGeom>
              <a:solidFill>
                <a:schemeClr val="accent2"/>
              </a:solidFill>
              <a:ln w="9525">
                <a:noFill/>
                <a:round/>
                <a:headEnd/>
                <a:tailEnd/>
              </a:ln>
            </p:spPr>
            <p:txBody>
              <a:bodyPr/>
              <a:lstStyle/>
              <a:p>
                <a:pPr>
                  <a:defRPr/>
                </a:pPr>
                <a:endParaRPr lang="ru-RU"/>
              </a:p>
            </p:txBody>
          </p:sp>
          <p:sp>
            <p:nvSpPr>
              <p:cNvPr id="13" name="Freeform 16"/>
              <p:cNvSpPr>
                <a:spLocks/>
              </p:cNvSpPr>
              <p:nvPr userDrawn="1"/>
            </p:nvSpPr>
            <p:spPr bwMode="auto">
              <a:xfrm>
                <a:off x="409" y="251"/>
                <a:ext cx="227" cy="410"/>
              </a:xfrm>
              <a:custGeom>
                <a:avLst/>
                <a:gdLst>
                  <a:gd name="T0" fmla="*/ 332 w 160"/>
                  <a:gd name="T1" fmla="*/ 0 h 335"/>
                  <a:gd name="T2" fmla="*/ 54 w 160"/>
                  <a:gd name="T3" fmla="*/ 195 h 335"/>
                  <a:gd name="T4" fmla="*/ 0 w 160"/>
                  <a:gd name="T5" fmla="*/ 421 h 335"/>
                  <a:gd name="T6" fmla="*/ 95 w 160"/>
                  <a:gd name="T7" fmla="*/ 575 h 335"/>
                  <a:gd name="T8" fmla="*/ 268 w 160"/>
                  <a:gd name="T9" fmla="*/ 614 h 335"/>
                  <a:gd name="T10" fmla="*/ 217 w 160"/>
                  <a:gd name="T11" fmla="*/ 281 h 335"/>
                  <a:gd name="T12" fmla="*/ 457 w 160"/>
                  <a:gd name="T13" fmla="*/ 32 h 335"/>
                  <a:gd name="T14" fmla="*/ 332 w 160"/>
                  <a:gd name="T15" fmla="*/ 0 h 335"/>
                  <a:gd name="T16" fmla="*/ 332 w 160"/>
                  <a:gd name="T17" fmla="*/ 0 h 33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60" h="335">
                    <a:moveTo>
                      <a:pt x="116" y="0"/>
                    </a:moveTo>
                    <a:lnTo>
                      <a:pt x="19" y="106"/>
                    </a:lnTo>
                    <a:lnTo>
                      <a:pt x="0" y="230"/>
                    </a:lnTo>
                    <a:lnTo>
                      <a:pt x="33" y="314"/>
                    </a:lnTo>
                    <a:lnTo>
                      <a:pt x="94" y="335"/>
                    </a:lnTo>
                    <a:lnTo>
                      <a:pt x="76" y="154"/>
                    </a:lnTo>
                    <a:lnTo>
                      <a:pt x="160" y="17"/>
                    </a:lnTo>
                    <a:lnTo>
                      <a:pt x="116" y="0"/>
                    </a:lnTo>
                    <a:close/>
                  </a:path>
                </a:pathLst>
              </a:custGeom>
              <a:solidFill>
                <a:schemeClr val="accent2"/>
              </a:solidFill>
              <a:ln w="9525">
                <a:noFill/>
                <a:round/>
                <a:headEnd/>
                <a:tailEnd/>
              </a:ln>
            </p:spPr>
            <p:txBody>
              <a:bodyPr/>
              <a:lstStyle/>
              <a:p>
                <a:pPr>
                  <a:defRPr/>
                </a:pPr>
                <a:endParaRPr lang="ru-RU"/>
              </a:p>
            </p:txBody>
          </p:sp>
          <p:sp>
            <p:nvSpPr>
              <p:cNvPr id="14" name="Freeform 17"/>
              <p:cNvSpPr>
                <a:spLocks/>
              </p:cNvSpPr>
              <p:nvPr userDrawn="1"/>
            </p:nvSpPr>
            <p:spPr bwMode="auto">
              <a:xfrm>
                <a:off x="846" y="536"/>
                <a:ext cx="691" cy="364"/>
              </a:xfrm>
              <a:custGeom>
                <a:avLst/>
                <a:gdLst>
                  <a:gd name="T0" fmla="*/ 40 w 489"/>
                  <a:gd name="T1" fmla="*/ 64 h 296"/>
                  <a:gd name="T2" fmla="*/ 451 w 489"/>
                  <a:gd name="T3" fmla="*/ 123 h 296"/>
                  <a:gd name="T4" fmla="*/ 914 w 489"/>
                  <a:gd name="T5" fmla="*/ 255 h 296"/>
                  <a:gd name="T6" fmla="*/ 1242 w 489"/>
                  <a:gd name="T7" fmla="*/ 453 h 296"/>
                  <a:gd name="T8" fmla="*/ 920 w 489"/>
                  <a:gd name="T9" fmla="*/ 428 h 296"/>
                  <a:gd name="T10" fmla="*/ 391 w 489"/>
                  <a:gd name="T11" fmla="*/ 272 h 296"/>
                  <a:gd name="T12" fmla="*/ 141 w 489"/>
                  <a:gd name="T13" fmla="*/ 149 h 296"/>
                  <a:gd name="T14" fmla="*/ 301 w 489"/>
                  <a:gd name="T15" fmla="*/ 303 h 296"/>
                  <a:gd name="T16" fmla="*/ 767 w 489"/>
                  <a:gd name="T17" fmla="*/ 502 h 296"/>
                  <a:gd name="T18" fmla="*/ 1314 w 489"/>
                  <a:gd name="T19" fmla="*/ 551 h 296"/>
                  <a:gd name="T20" fmla="*/ 1379 w 489"/>
                  <a:gd name="T21" fmla="*/ 416 h 296"/>
                  <a:gd name="T22" fmla="*/ 1112 w 489"/>
                  <a:gd name="T23" fmla="*/ 224 h 296"/>
                  <a:gd name="T24" fmla="*/ 479 w 489"/>
                  <a:gd name="T25" fmla="*/ 32 h 296"/>
                  <a:gd name="T26" fmla="*/ 0 w 489"/>
                  <a:gd name="T27" fmla="*/ 0 h 296"/>
                  <a:gd name="T28" fmla="*/ 40 w 489"/>
                  <a:gd name="T29" fmla="*/ 64 h 296"/>
                  <a:gd name="T30" fmla="*/ 40 w 489"/>
                  <a:gd name="T31" fmla="*/ 64 h 29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489" h="296">
                    <a:moveTo>
                      <a:pt x="14" y="34"/>
                    </a:moveTo>
                    <a:lnTo>
                      <a:pt x="160" y="66"/>
                    </a:lnTo>
                    <a:lnTo>
                      <a:pt x="324" y="137"/>
                    </a:lnTo>
                    <a:lnTo>
                      <a:pt x="440" y="243"/>
                    </a:lnTo>
                    <a:lnTo>
                      <a:pt x="326" y="230"/>
                    </a:lnTo>
                    <a:lnTo>
                      <a:pt x="139" y="146"/>
                    </a:lnTo>
                    <a:lnTo>
                      <a:pt x="50" y="80"/>
                    </a:lnTo>
                    <a:lnTo>
                      <a:pt x="107" y="163"/>
                    </a:lnTo>
                    <a:lnTo>
                      <a:pt x="272" y="270"/>
                    </a:lnTo>
                    <a:lnTo>
                      <a:pt x="466" y="296"/>
                    </a:lnTo>
                    <a:lnTo>
                      <a:pt x="489" y="224"/>
                    </a:lnTo>
                    <a:lnTo>
                      <a:pt x="394" y="120"/>
                    </a:lnTo>
                    <a:lnTo>
                      <a:pt x="170" y="17"/>
                    </a:lnTo>
                    <a:lnTo>
                      <a:pt x="0" y="0"/>
                    </a:lnTo>
                    <a:lnTo>
                      <a:pt x="14" y="34"/>
                    </a:lnTo>
                    <a:close/>
                  </a:path>
                </a:pathLst>
              </a:custGeom>
              <a:solidFill>
                <a:schemeClr val="accent2"/>
              </a:solidFill>
              <a:ln w="9525">
                <a:noFill/>
                <a:round/>
                <a:headEnd/>
                <a:tailEnd/>
              </a:ln>
            </p:spPr>
            <p:txBody>
              <a:bodyPr/>
              <a:lstStyle/>
              <a:p>
                <a:pPr>
                  <a:defRPr/>
                </a:pPr>
                <a:endParaRPr lang="ru-RU"/>
              </a:p>
            </p:txBody>
          </p:sp>
        </p:grpSp>
      </p:grpSp>
      <p:grpSp>
        <p:nvGrpSpPr>
          <p:cNvPr id="15" name="Group 18"/>
          <p:cNvGrpSpPr>
            <a:grpSpLocks/>
          </p:cNvGrpSpPr>
          <p:nvPr/>
        </p:nvGrpSpPr>
        <p:grpSpPr bwMode="auto">
          <a:xfrm>
            <a:off x="7915275" y="4368800"/>
            <a:ext cx="742950" cy="1058863"/>
            <a:chOff x="4986" y="2752"/>
            <a:chExt cx="468" cy="667"/>
          </a:xfrm>
        </p:grpSpPr>
        <p:sp>
          <p:nvSpPr>
            <p:cNvPr id="16" name="Freeform 19"/>
            <p:cNvSpPr>
              <a:spLocks/>
            </p:cNvSpPr>
            <p:nvPr userDrawn="1"/>
          </p:nvSpPr>
          <p:spPr bwMode="auto">
            <a:xfrm rot="7320404">
              <a:off x="4909" y="2936"/>
              <a:ext cx="629" cy="293"/>
            </a:xfrm>
            <a:custGeom>
              <a:avLst/>
              <a:gdLst>
                <a:gd name="T0" fmla="*/ 395 w 794"/>
                <a:gd name="T1" fmla="*/ 140 h 414"/>
                <a:gd name="T2" fmla="*/ 353 w 794"/>
                <a:gd name="T3" fmla="*/ 113 h 414"/>
                <a:gd name="T4" fmla="*/ 276 w 794"/>
                <a:gd name="T5" fmla="*/ 74 h 414"/>
                <a:gd name="T6" fmla="*/ 35 w 794"/>
                <a:gd name="T7" fmla="*/ 0 h 414"/>
                <a:gd name="T8" fmla="*/ 11 w 794"/>
                <a:gd name="T9" fmla="*/ 7 h 414"/>
                <a:gd name="T10" fmla="*/ 0 w 794"/>
                <a:gd name="T11" fmla="*/ 30 h 414"/>
                <a:gd name="T12" fmla="*/ 13 w 794"/>
                <a:gd name="T13" fmla="*/ 55 h 414"/>
                <a:gd name="T14" fmla="*/ 284 w 794"/>
                <a:gd name="T15" fmla="*/ 145 h 414"/>
                <a:gd name="T16" fmla="*/ 343 w 794"/>
                <a:gd name="T17" fmla="*/ 139 h 414"/>
                <a:gd name="T18" fmla="*/ 391 w 794"/>
                <a:gd name="T19" fmla="*/ 147 h 414"/>
                <a:gd name="T20" fmla="*/ 395 w 794"/>
                <a:gd name="T21" fmla="*/ 140 h 414"/>
                <a:gd name="T22" fmla="*/ 395 w 794"/>
                <a:gd name="T23" fmla="*/ 140 h 41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794" h="414">
                  <a:moveTo>
                    <a:pt x="794" y="395"/>
                  </a:moveTo>
                  <a:lnTo>
                    <a:pt x="710" y="318"/>
                  </a:lnTo>
                  <a:lnTo>
                    <a:pt x="556" y="210"/>
                  </a:lnTo>
                  <a:lnTo>
                    <a:pt x="71" y="0"/>
                  </a:lnTo>
                  <a:lnTo>
                    <a:pt x="23" y="20"/>
                  </a:lnTo>
                  <a:lnTo>
                    <a:pt x="0" y="83"/>
                  </a:lnTo>
                  <a:lnTo>
                    <a:pt x="28" y="155"/>
                  </a:lnTo>
                  <a:lnTo>
                    <a:pt x="570" y="409"/>
                  </a:lnTo>
                  <a:lnTo>
                    <a:pt x="689" y="393"/>
                  </a:lnTo>
                  <a:lnTo>
                    <a:pt x="785" y="414"/>
                  </a:lnTo>
                  <a:lnTo>
                    <a:pt x="794" y="395"/>
                  </a:lnTo>
                  <a:close/>
                </a:path>
              </a:pathLst>
            </a:custGeom>
            <a:solidFill>
              <a:srgbClr val="F8F8F8"/>
            </a:solidFill>
            <a:ln w="9525">
              <a:noFill/>
              <a:round/>
              <a:headEnd/>
              <a:tailEnd/>
            </a:ln>
          </p:spPr>
          <p:txBody>
            <a:bodyPr/>
            <a:lstStyle/>
            <a:p>
              <a:pPr>
                <a:defRPr/>
              </a:pPr>
              <a:endParaRPr lang="ru-RU"/>
            </a:p>
          </p:txBody>
        </p:sp>
        <p:sp>
          <p:nvSpPr>
            <p:cNvPr id="17" name="Freeform 20"/>
            <p:cNvSpPr>
              <a:spLocks/>
            </p:cNvSpPr>
            <p:nvPr userDrawn="1"/>
          </p:nvSpPr>
          <p:spPr bwMode="auto">
            <a:xfrm rot="7320404">
              <a:off x="4893" y="2923"/>
              <a:ext cx="627" cy="290"/>
            </a:xfrm>
            <a:custGeom>
              <a:avLst/>
              <a:gdLst>
                <a:gd name="T0" fmla="*/ 8 w 1586"/>
                <a:gd name="T1" fmla="*/ 0 h 821"/>
                <a:gd name="T2" fmla="*/ 82 w 1586"/>
                <a:gd name="T3" fmla="*/ 23 h 821"/>
                <a:gd name="T4" fmla="*/ 88 w 1586"/>
                <a:gd name="T5" fmla="*/ 28 h 821"/>
                <a:gd name="T6" fmla="*/ 98 w 1586"/>
                <a:gd name="T7" fmla="*/ 35 h 821"/>
                <a:gd name="T8" fmla="*/ 97 w 1586"/>
                <a:gd name="T9" fmla="*/ 36 h 821"/>
                <a:gd name="T10" fmla="*/ 83 w 1586"/>
                <a:gd name="T11" fmla="*/ 35 h 821"/>
                <a:gd name="T12" fmla="*/ 71 w 1586"/>
                <a:gd name="T13" fmla="*/ 36 h 821"/>
                <a:gd name="T14" fmla="*/ 3 w 1586"/>
                <a:gd name="T15" fmla="*/ 13 h 821"/>
                <a:gd name="T16" fmla="*/ 0 w 1586"/>
                <a:gd name="T17" fmla="*/ 7 h 821"/>
                <a:gd name="T18" fmla="*/ 3 w 1586"/>
                <a:gd name="T19" fmla="*/ 1 h 821"/>
                <a:gd name="T20" fmla="*/ 8 w 1586"/>
                <a:gd name="T21" fmla="*/ 0 h 821"/>
                <a:gd name="T22" fmla="*/ 8 w 1586"/>
                <a:gd name="T23" fmla="*/ 0 h 82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586" h="821">
                  <a:moveTo>
                    <a:pt x="137" y="0"/>
                  </a:moveTo>
                  <a:lnTo>
                    <a:pt x="1331" y="519"/>
                  </a:lnTo>
                  <a:lnTo>
                    <a:pt x="1428" y="638"/>
                  </a:lnTo>
                  <a:lnTo>
                    <a:pt x="1586" y="792"/>
                  </a:lnTo>
                  <a:lnTo>
                    <a:pt x="1565" y="821"/>
                  </a:lnTo>
                  <a:lnTo>
                    <a:pt x="1350" y="787"/>
                  </a:lnTo>
                  <a:lnTo>
                    <a:pt x="1145" y="811"/>
                  </a:lnTo>
                  <a:lnTo>
                    <a:pt x="42" y="298"/>
                  </a:lnTo>
                  <a:lnTo>
                    <a:pt x="0" y="150"/>
                  </a:lnTo>
                  <a:lnTo>
                    <a:pt x="46" y="32"/>
                  </a:lnTo>
                  <a:lnTo>
                    <a:pt x="137" y="0"/>
                  </a:lnTo>
                  <a:close/>
                </a:path>
              </a:pathLst>
            </a:custGeom>
            <a:solidFill>
              <a:schemeClr val="folHlink"/>
            </a:solidFill>
            <a:ln w="9525">
              <a:noFill/>
              <a:round/>
              <a:headEnd/>
              <a:tailEnd/>
            </a:ln>
          </p:spPr>
          <p:txBody>
            <a:bodyPr/>
            <a:lstStyle/>
            <a:p>
              <a:pPr>
                <a:defRPr/>
              </a:pPr>
              <a:endParaRPr lang="ru-RU"/>
            </a:p>
          </p:txBody>
        </p:sp>
        <p:sp>
          <p:nvSpPr>
            <p:cNvPr id="18" name="Freeform 21"/>
            <p:cNvSpPr>
              <a:spLocks/>
            </p:cNvSpPr>
            <p:nvPr userDrawn="1"/>
          </p:nvSpPr>
          <p:spPr bwMode="auto">
            <a:xfrm rot="7320404">
              <a:off x="5000" y="2913"/>
              <a:ext cx="416" cy="265"/>
            </a:xfrm>
            <a:custGeom>
              <a:avLst/>
              <a:gdLst>
                <a:gd name="T0" fmla="*/ 0 w 1049"/>
                <a:gd name="T1" fmla="*/ 15 h 747"/>
                <a:gd name="T2" fmla="*/ 58 w 1049"/>
                <a:gd name="T3" fmla="*/ 33 h 747"/>
                <a:gd name="T4" fmla="*/ 59 w 1049"/>
                <a:gd name="T5" fmla="*/ 24 h 747"/>
                <a:gd name="T6" fmla="*/ 65 w 1049"/>
                <a:gd name="T7" fmla="*/ 19 h 747"/>
                <a:gd name="T8" fmla="*/ 5 w 1049"/>
                <a:gd name="T9" fmla="*/ 0 h 747"/>
                <a:gd name="T10" fmla="*/ 0 w 1049"/>
                <a:gd name="T11" fmla="*/ 6 h 747"/>
                <a:gd name="T12" fmla="*/ 0 w 1049"/>
                <a:gd name="T13" fmla="*/ 15 h 747"/>
                <a:gd name="T14" fmla="*/ 0 w 1049"/>
                <a:gd name="T15" fmla="*/ 15 h 747"/>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049" h="747">
                  <a:moveTo>
                    <a:pt x="0" y="325"/>
                  </a:moveTo>
                  <a:lnTo>
                    <a:pt x="922" y="747"/>
                  </a:lnTo>
                  <a:lnTo>
                    <a:pt x="939" y="534"/>
                  </a:lnTo>
                  <a:lnTo>
                    <a:pt x="1049" y="422"/>
                  </a:lnTo>
                  <a:lnTo>
                    <a:pt x="78" y="0"/>
                  </a:lnTo>
                  <a:lnTo>
                    <a:pt x="0" y="127"/>
                  </a:lnTo>
                  <a:lnTo>
                    <a:pt x="0" y="325"/>
                  </a:lnTo>
                  <a:close/>
                </a:path>
              </a:pathLst>
            </a:custGeom>
            <a:solidFill>
              <a:schemeClr val="bg2"/>
            </a:solidFill>
            <a:ln w="9525">
              <a:noFill/>
              <a:round/>
              <a:headEnd/>
              <a:tailEnd/>
            </a:ln>
          </p:spPr>
          <p:txBody>
            <a:bodyPr/>
            <a:lstStyle/>
            <a:p>
              <a:pPr>
                <a:defRPr/>
              </a:pPr>
              <a:endParaRPr lang="ru-RU"/>
            </a:p>
          </p:txBody>
        </p:sp>
        <p:grpSp>
          <p:nvGrpSpPr>
            <p:cNvPr id="19" name="Group 22"/>
            <p:cNvGrpSpPr>
              <a:grpSpLocks/>
            </p:cNvGrpSpPr>
            <p:nvPr userDrawn="1"/>
          </p:nvGrpSpPr>
          <p:grpSpPr bwMode="auto">
            <a:xfrm>
              <a:off x="4986" y="2752"/>
              <a:ext cx="469" cy="667"/>
              <a:chOff x="4986" y="2752"/>
              <a:chExt cx="469" cy="667"/>
            </a:xfrm>
          </p:grpSpPr>
          <p:sp>
            <p:nvSpPr>
              <p:cNvPr id="20" name="Freeform 23"/>
              <p:cNvSpPr>
                <a:spLocks/>
              </p:cNvSpPr>
              <p:nvPr userDrawn="1"/>
            </p:nvSpPr>
            <p:spPr bwMode="auto">
              <a:xfrm rot="7320404">
                <a:off x="4987" y="3190"/>
                <a:ext cx="59" cy="61"/>
              </a:xfrm>
              <a:custGeom>
                <a:avLst/>
                <a:gdLst>
                  <a:gd name="T0" fmla="*/ 7 w 150"/>
                  <a:gd name="T1" fmla="*/ 0 h 173"/>
                  <a:gd name="T2" fmla="*/ 2 w 150"/>
                  <a:gd name="T3" fmla="*/ 3 h 173"/>
                  <a:gd name="T4" fmla="*/ 0 w 150"/>
                  <a:gd name="T5" fmla="*/ 8 h 173"/>
                  <a:gd name="T6" fmla="*/ 5 w 150"/>
                  <a:gd name="T7" fmla="*/ 7 h 173"/>
                  <a:gd name="T8" fmla="*/ 6 w 150"/>
                  <a:gd name="T9" fmla="*/ 4 h 173"/>
                  <a:gd name="T10" fmla="*/ 9 w 150"/>
                  <a:gd name="T11" fmla="*/ 1 h 173"/>
                  <a:gd name="T12" fmla="*/ 7 w 150"/>
                  <a:gd name="T13" fmla="*/ 0 h 173"/>
                  <a:gd name="T14" fmla="*/ 7 w 150"/>
                  <a:gd name="T15" fmla="*/ 0 h 173"/>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50" h="173">
                    <a:moveTo>
                      <a:pt x="110" y="0"/>
                    </a:moveTo>
                    <a:lnTo>
                      <a:pt x="40" y="66"/>
                    </a:lnTo>
                    <a:lnTo>
                      <a:pt x="0" y="173"/>
                    </a:lnTo>
                    <a:lnTo>
                      <a:pt x="80" y="160"/>
                    </a:lnTo>
                    <a:lnTo>
                      <a:pt x="103" y="84"/>
                    </a:lnTo>
                    <a:lnTo>
                      <a:pt x="150" y="27"/>
                    </a:lnTo>
                    <a:lnTo>
                      <a:pt x="110" y="0"/>
                    </a:lnTo>
                    <a:close/>
                  </a:path>
                </a:pathLst>
              </a:custGeom>
              <a:solidFill>
                <a:schemeClr val="accent2"/>
              </a:solidFill>
              <a:ln w="9525">
                <a:noFill/>
                <a:round/>
                <a:headEnd/>
                <a:tailEnd/>
              </a:ln>
            </p:spPr>
            <p:txBody>
              <a:bodyPr/>
              <a:lstStyle/>
              <a:p>
                <a:pPr>
                  <a:defRPr/>
                </a:pPr>
                <a:endParaRPr lang="ru-RU"/>
              </a:p>
            </p:txBody>
          </p:sp>
          <p:sp>
            <p:nvSpPr>
              <p:cNvPr id="21" name="Freeform 24"/>
              <p:cNvSpPr>
                <a:spLocks/>
              </p:cNvSpPr>
              <p:nvPr userDrawn="1"/>
            </p:nvSpPr>
            <p:spPr bwMode="auto">
              <a:xfrm rot="7320404">
                <a:off x="4887" y="2930"/>
                <a:ext cx="667" cy="311"/>
              </a:xfrm>
              <a:custGeom>
                <a:avLst/>
                <a:gdLst>
                  <a:gd name="T0" fmla="*/ 10 w 1684"/>
                  <a:gd name="T1" fmla="*/ 0 h 880"/>
                  <a:gd name="T2" fmla="*/ 4 w 1684"/>
                  <a:gd name="T3" fmla="*/ 2 h 880"/>
                  <a:gd name="T4" fmla="*/ 0 w 1684"/>
                  <a:gd name="T5" fmla="*/ 9 h 880"/>
                  <a:gd name="T6" fmla="*/ 4 w 1684"/>
                  <a:gd name="T7" fmla="*/ 16 h 880"/>
                  <a:gd name="T8" fmla="*/ 73 w 1684"/>
                  <a:gd name="T9" fmla="*/ 38 h 880"/>
                  <a:gd name="T10" fmla="*/ 88 w 1684"/>
                  <a:gd name="T11" fmla="*/ 37 h 880"/>
                  <a:gd name="T12" fmla="*/ 100 w 1684"/>
                  <a:gd name="T13" fmla="*/ 39 h 880"/>
                  <a:gd name="T14" fmla="*/ 105 w 1684"/>
                  <a:gd name="T15" fmla="*/ 36 h 880"/>
                  <a:gd name="T16" fmla="*/ 93 w 1684"/>
                  <a:gd name="T17" fmla="*/ 29 h 880"/>
                  <a:gd name="T18" fmla="*/ 89 w 1684"/>
                  <a:gd name="T19" fmla="*/ 23 h 880"/>
                  <a:gd name="T20" fmla="*/ 85 w 1684"/>
                  <a:gd name="T21" fmla="*/ 23 h 880"/>
                  <a:gd name="T22" fmla="*/ 90 w 1684"/>
                  <a:gd name="T23" fmla="*/ 29 h 880"/>
                  <a:gd name="T24" fmla="*/ 98 w 1684"/>
                  <a:gd name="T25" fmla="*/ 36 h 880"/>
                  <a:gd name="T26" fmla="*/ 88 w 1684"/>
                  <a:gd name="T27" fmla="*/ 35 h 880"/>
                  <a:gd name="T28" fmla="*/ 76 w 1684"/>
                  <a:gd name="T29" fmla="*/ 36 h 880"/>
                  <a:gd name="T30" fmla="*/ 78 w 1684"/>
                  <a:gd name="T31" fmla="*/ 29 h 880"/>
                  <a:gd name="T32" fmla="*/ 83 w 1684"/>
                  <a:gd name="T33" fmla="*/ 24 h 880"/>
                  <a:gd name="T34" fmla="*/ 77 w 1684"/>
                  <a:gd name="T35" fmla="*/ 24 h 880"/>
                  <a:gd name="T36" fmla="*/ 72 w 1684"/>
                  <a:gd name="T37" fmla="*/ 29 h 880"/>
                  <a:gd name="T38" fmla="*/ 71 w 1684"/>
                  <a:gd name="T39" fmla="*/ 35 h 880"/>
                  <a:gd name="T40" fmla="*/ 7 w 1684"/>
                  <a:gd name="T41" fmla="*/ 14 h 880"/>
                  <a:gd name="T42" fmla="*/ 5 w 1684"/>
                  <a:gd name="T43" fmla="*/ 10 h 880"/>
                  <a:gd name="T44" fmla="*/ 6 w 1684"/>
                  <a:gd name="T45" fmla="*/ 4 h 880"/>
                  <a:gd name="T46" fmla="*/ 13 w 1684"/>
                  <a:gd name="T47" fmla="*/ 0 h 880"/>
                  <a:gd name="T48" fmla="*/ 10 w 1684"/>
                  <a:gd name="T49" fmla="*/ 0 h 880"/>
                  <a:gd name="T50" fmla="*/ 10 w 1684"/>
                  <a:gd name="T51" fmla="*/ 0 h 880"/>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1684" h="880">
                    <a:moveTo>
                      <a:pt x="156" y="0"/>
                    </a:moveTo>
                    <a:lnTo>
                      <a:pt x="63" y="52"/>
                    </a:lnTo>
                    <a:lnTo>
                      <a:pt x="0" y="208"/>
                    </a:lnTo>
                    <a:lnTo>
                      <a:pt x="67" y="358"/>
                    </a:lnTo>
                    <a:lnTo>
                      <a:pt x="1182" y="867"/>
                    </a:lnTo>
                    <a:lnTo>
                      <a:pt x="1422" y="835"/>
                    </a:lnTo>
                    <a:lnTo>
                      <a:pt x="1616" y="880"/>
                    </a:lnTo>
                    <a:lnTo>
                      <a:pt x="1684" y="808"/>
                    </a:lnTo>
                    <a:lnTo>
                      <a:pt x="1502" y="664"/>
                    </a:lnTo>
                    <a:lnTo>
                      <a:pt x="1428" y="512"/>
                    </a:lnTo>
                    <a:lnTo>
                      <a:pt x="1369" y="527"/>
                    </a:lnTo>
                    <a:lnTo>
                      <a:pt x="1439" y="664"/>
                    </a:lnTo>
                    <a:lnTo>
                      <a:pt x="1578" y="810"/>
                    </a:lnTo>
                    <a:lnTo>
                      <a:pt x="1413" y="787"/>
                    </a:lnTo>
                    <a:lnTo>
                      <a:pt x="1219" y="814"/>
                    </a:lnTo>
                    <a:lnTo>
                      <a:pt x="1255" y="650"/>
                    </a:lnTo>
                    <a:lnTo>
                      <a:pt x="1338" y="538"/>
                    </a:lnTo>
                    <a:lnTo>
                      <a:pt x="1241" y="552"/>
                    </a:lnTo>
                    <a:lnTo>
                      <a:pt x="1165" y="658"/>
                    </a:lnTo>
                    <a:lnTo>
                      <a:pt x="1139" y="791"/>
                    </a:lnTo>
                    <a:lnTo>
                      <a:pt x="107" y="310"/>
                    </a:lnTo>
                    <a:lnTo>
                      <a:pt x="80" y="215"/>
                    </a:lnTo>
                    <a:lnTo>
                      <a:pt x="103" y="95"/>
                    </a:lnTo>
                    <a:lnTo>
                      <a:pt x="217" y="0"/>
                    </a:lnTo>
                    <a:lnTo>
                      <a:pt x="156" y="0"/>
                    </a:lnTo>
                    <a:close/>
                  </a:path>
                </a:pathLst>
              </a:custGeom>
              <a:solidFill>
                <a:schemeClr val="accent2"/>
              </a:solidFill>
              <a:ln w="9525">
                <a:noFill/>
                <a:round/>
                <a:headEnd/>
                <a:tailEnd/>
              </a:ln>
            </p:spPr>
            <p:txBody>
              <a:bodyPr/>
              <a:lstStyle/>
              <a:p>
                <a:pPr>
                  <a:defRPr/>
                </a:pPr>
                <a:endParaRPr lang="ru-RU"/>
              </a:p>
            </p:txBody>
          </p:sp>
          <p:sp>
            <p:nvSpPr>
              <p:cNvPr id="22" name="Freeform 25"/>
              <p:cNvSpPr>
                <a:spLocks/>
              </p:cNvSpPr>
              <p:nvPr userDrawn="1"/>
            </p:nvSpPr>
            <p:spPr bwMode="auto">
              <a:xfrm rot="7320404">
                <a:off x="5062" y="2997"/>
                <a:ext cx="472" cy="176"/>
              </a:xfrm>
              <a:custGeom>
                <a:avLst/>
                <a:gdLst>
                  <a:gd name="T0" fmla="*/ 6 w 1190"/>
                  <a:gd name="T1" fmla="*/ 0 h 500"/>
                  <a:gd name="T2" fmla="*/ 74 w 1190"/>
                  <a:gd name="T3" fmla="*/ 21 h 500"/>
                  <a:gd name="T4" fmla="*/ 67 w 1190"/>
                  <a:gd name="T5" fmla="*/ 22 h 500"/>
                  <a:gd name="T6" fmla="*/ 0 w 1190"/>
                  <a:gd name="T7" fmla="*/ 1 h 500"/>
                  <a:gd name="T8" fmla="*/ 6 w 1190"/>
                  <a:gd name="T9" fmla="*/ 0 h 500"/>
                  <a:gd name="T10" fmla="*/ 6 w 1190"/>
                  <a:gd name="T11" fmla="*/ 0 h 5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190" h="500">
                    <a:moveTo>
                      <a:pt x="100" y="0"/>
                    </a:moveTo>
                    <a:lnTo>
                      <a:pt x="1190" y="490"/>
                    </a:lnTo>
                    <a:lnTo>
                      <a:pt x="1076" y="500"/>
                    </a:lnTo>
                    <a:lnTo>
                      <a:pt x="0" y="27"/>
                    </a:lnTo>
                    <a:lnTo>
                      <a:pt x="100" y="0"/>
                    </a:lnTo>
                    <a:close/>
                  </a:path>
                </a:pathLst>
              </a:custGeom>
              <a:solidFill>
                <a:schemeClr val="accent2"/>
              </a:solidFill>
              <a:ln w="9525">
                <a:noFill/>
                <a:round/>
                <a:headEnd/>
                <a:tailEnd/>
              </a:ln>
            </p:spPr>
            <p:txBody>
              <a:bodyPr/>
              <a:lstStyle/>
              <a:p>
                <a:pPr>
                  <a:defRPr/>
                </a:pPr>
                <a:endParaRPr lang="ru-RU"/>
              </a:p>
            </p:txBody>
          </p:sp>
          <p:sp>
            <p:nvSpPr>
              <p:cNvPr id="23" name="Freeform 26"/>
              <p:cNvSpPr>
                <a:spLocks/>
              </p:cNvSpPr>
              <p:nvPr userDrawn="1"/>
            </p:nvSpPr>
            <p:spPr bwMode="auto">
              <a:xfrm rot="7320404">
                <a:off x="5364" y="2873"/>
                <a:ext cx="63" cy="118"/>
              </a:xfrm>
              <a:custGeom>
                <a:avLst/>
                <a:gdLst>
                  <a:gd name="T0" fmla="*/ 7 w 160"/>
                  <a:gd name="T1" fmla="*/ 0 h 335"/>
                  <a:gd name="T2" fmla="*/ 1 w 160"/>
                  <a:gd name="T3" fmla="*/ 5 h 335"/>
                  <a:gd name="T4" fmla="*/ 0 w 160"/>
                  <a:gd name="T5" fmla="*/ 10 h 335"/>
                  <a:gd name="T6" fmla="*/ 2 w 160"/>
                  <a:gd name="T7" fmla="*/ 14 h 335"/>
                  <a:gd name="T8" fmla="*/ 6 w 160"/>
                  <a:gd name="T9" fmla="*/ 15 h 335"/>
                  <a:gd name="T10" fmla="*/ 5 w 160"/>
                  <a:gd name="T11" fmla="*/ 7 h 335"/>
                  <a:gd name="T12" fmla="*/ 10 w 160"/>
                  <a:gd name="T13" fmla="*/ 1 h 335"/>
                  <a:gd name="T14" fmla="*/ 7 w 160"/>
                  <a:gd name="T15" fmla="*/ 0 h 335"/>
                  <a:gd name="T16" fmla="*/ 7 w 160"/>
                  <a:gd name="T17" fmla="*/ 0 h 33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60" h="335">
                    <a:moveTo>
                      <a:pt x="116" y="0"/>
                    </a:moveTo>
                    <a:lnTo>
                      <a:pt x="19" y="106"/>
                    </a:lnTo>
                    <a:lnTo>
                      <a:pt x="0" y="230"/>
                    </a:lnTo>
                    <a:lnTo>
                      <a:pt x="33" y="314"/>
                    </a:lnTo>
                    <a:lnTo>
                      <a:pt x="94" y="335"/>
                    </a:lnTo>
                    <a:lnTo>
                      <a:pt x="76" y="154"/>
                    </a:lnTo>
                    <a:lnTo>
                      <a:pt x="160" y="17"/>
                    </a:lnTo>
                    <a:lnTo>
                      <a:pt x="116" y="0"/>
                    </a:lnTo>
                    <a:close/>
                  </a:path>
                </a:pathLst>
              </a:custGeom>
              <a:solidFill>
                <a:schemeClr val="accent2"/>
              </a:solidFill>
              <a:ln w="9525">
                <a:noFill/>
                <a:round/>
                <a:headEnd/>
                <a:tailEnd/>
              </a:ln>
            </p:spPr>
            <p:txBody>
              <a:bodyPr/>
              <a:lstStyle/>
              <a:p>
                <a:pPr>
                  <a:defRPr/>
                </a:pPr>
                <a:endParaRPr lang="ru-RU"/>
              </a:p>
            </p:txBody>
          </p:sp>
          <p:sp>
            <p:nvSpPr>
              <p:cNvPr id="24" name="Freeform 27"/>
              <p:cNvSpPr>
                <a:spLocks/>
              </p:cNvSpPr>
              <p:nvPr userDrawn="1"/>
            </p:nvSpPr>
            <p:spPr bwMode="auto">
              <a:xfrm rot="7320404">
                <a:off x="5137" y="3000"/>
                <a:ext cx="193" cy="104"/>
              </a:xfrm>
              <a:custGeom>
                <a:avLst/>
                <a:gdLst>
                  <a:gd name="T0" fmla="*/ 1 w 489"/>
                  <a:gd name="T1" fmla="*/ 1 h 296"/>
                  <a:gd name="T2" fmla="*/ 10 w 489"/>
                  <a:gd name="T3" fmla="*/ 3 h 296"/>
                  <a:gd name="T4" fmla="*/ 20 w 489"/>
                  <a:gd name="T5" fmla="*/ 6 h 296"/>
                  <a:gd name="T6" fmla="*/ 27 w 489"/>
                  <a:gd name="T7" fmla="*/ 11 h 296"/>
                  <a:gd name="T8" fmla="*/ 20 w 489"/>
                  <a:gd name="T9" fmla="*/ 10 h 296"/>
                  <a:gd name="T10" fmla="*/ 9 w 489"/>
                  <a:gd name="T11" fmla="*/ 6 h 296"/>
                  <a:gd name="T12" fmla="*/ 3 w 489"/>
                  <a:gd name="T13" fmla="*/ 4 h 296"/>
                  <a:gd name="T14" fmla="*/ 7 w 489"/>
                  <a:gd name="T15" fmla="*/ 7 h 296"/>
                  <a:gd name="T16" fmla="*/ 17 w 489"/>
                  <a:gd name="T17" fmla="*/ 12 h 296"/>
                  <a:gd name="T18" fmla="*/ 29 w 489"/>
                  <a:gd name="T19" fmla="*/ 13 h 296"/>
                  <a:gd name="T20" fmla="*/ 30 w 489"/>
                  <a:gd name="T21" fmla="*/ 10 h 296"/>
                  <a:gd name="T22" fmla="*/ 24 w 489"/>
                  <a:gd name="T23" fmla="*/ 5 h 296"/>
                  <a:gd name="T24" fmla="*/ 10 w 489"/>
                  <a:gd name="T25" fmla="*/ 1 h 296"/>
                  <a:gd name="T26" fmla="*/ 0 w 489"/>
                  <a:gd name="T27" fmla="*/ 0 h 296"/>
                  <a:gd name="T28" fmla="*/ 1 w 489"/>
                  <a:gd name="T29" fmla="*/ 1 h 296"/>
                  <a:gd name="T30" fmla="*/ 1 w 489"/>
                  <a:gd name="T31" fmla="*/ 1 h 29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489" h="296">
                    <a:moveTo>
                      <a:pt x="14" y="34"/>
                    </a:moveTo>
                    <a:lnTo>
                      <a:pt x="160" y="66"/>
                    </a:lnTo>
                    <a:lnTo>
                      <a:pt x="324" y="137"/>
                    </a:lnTo>
                    <a:lnTo>
                      <a:pt x="440" y="243"/>
                    </a:lnTo>
                    <a:lnTo>
                      <a:pt x="326" y="230"/>
                    </a:lnTo>
                    <a:lnTo>
                      <a:pt x="139" y="146"/>
                    </a:lnTo>
                    <a:lnTo>
                      <a:pt x="50" y="80"/>
                    </a:lnTo>
                    <a:lnTo>
                      <a:pt x="107" y="163"/>
                    </a:lnTo>
                    <a:lnTo>
                      <a:pt x="272" y="270"/>
                    </a:lnTo>
                    <a:lnTo>
                      <a:pt x="466" y="296"/>
                    </a:lnTo>
                    <a:lnTo>
                      <a:pt x="489" y="224"/>
                    </a:lnTo>
                    <a:lnTo>
                      <a:pt x="394" y="120"/>
                    </a:lnTo>
                    <a:lnTo>
                      <a:pt x="170" y="17"/>
                    </a:lnTo>
                    <a:lnTo>
                      <a:pt x="0" y="0"/>
                    </a:lnTo>
                    <a:lnTo>
                      <a:pt x="14" y="34"/>
                    </a:lnTo>
                    <a:close/>
                  </a:path>
                </a:pathLst>
              </a:custGeom>
              <a:solidFill>
                <a:schemeClr val="accent2"/>
              </a:solidFill>
              <a:ln w="9525">
                <a:noFill/>
                <a:round/>
                <a:headEnd/>
                <a:tailEnd/>
              </a:ln>
            </p:spPr>
            <p:txBody>
              <a:bodyPr/>
              <a:lstStyle/>
              <a:p>
                <a:pPr>
                  <a:defRPr/>
                </a:pPr>
                <a:endParaRPr lang="ru-RU"/>
              </a:p>
            </p:txBody>
          </p:sp>
        </p:grpSp>
      </p:grpSp>
      <p:sp>
        <p:nvSpPr>
          <p:cNvPr id="25" name="Freeform 28"/>
          <p:cNvSpPr>
            <a:spLocks/>
          </p:cNvSpPr>
          <p:nvPr/>
        </p:nvSpPr>
        <p:spPr bwMode="auto">
          <a:xfrm>
            <a:off x="901700" y="5054600"/>
            <a:ext cx="6807200" cy="728663"/>
          </a:xfrm>
          <a:custGeom>
            <a:avLst/>
            <a:gdLst>
              <a:gd name="T0" fmla="*/ 0 w 4288"/>
              <a:gd name="T1" fmla="*/ 0 h 459"/>
              <a:gd name="T2" fmla="*/ 2147483647 w 4288"/>
              <a:gd name="T3" fmla="*/ 2147483647 h 459"/>
              <a:gd name="T4" fmla="*/ 2147483647 w 4288"/>
              <a:gd name="T5" fmla="*/ 2147483647 h 459"/>
              <a:gd name="T6" fmla="*/ 2147483647 w 4288"/>
              <a:gd name="T7" fmla="*/ 2147483647 h 459"/>
              <a:gd name="T8" fmla="*/ 2147483647 w 4288"/>
              <a:gd name="T9" fmla="*/ 2147483647 h 459"/>
              <a:gd name="T10" fmla="*/ 2147483647 w 4288"/>
              <a:gd name="T11" fmla="*/ 2147483647 h 459"/>
              <a:gd name="T12" fmla="*/ 2147483647 w 4288"/>
              <a:gd name="T13" fmla="*/ 2147483647 h 459"/>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4288" h="459">
                <a:moveTo>
                  <a:pt x="0" y="0"/>
                </a:moveTo>
                <a:cubicBezTo>
                  <a:pt x="136" y="43"/>
                  <a:pt x="556" y="232"/>
                  <a:pt x="816" y="256"/>
                </a:cubicBezTo>
                <a:cubicBezTo>
                  <a:pt x="1076" y="280"/>
                  <a:pt x="1387" y="124"/>
                  <a:pt x="1560" y="144"/>
                </a:cubicBezTo>
                <a:cubicBezTo>
                  <a:pt x="1733" y="164"/>
                  <a:pt x="1725" y="375"/>
                  <a:pt x="1856" y="376"/>
                </a:cubicBezTo>
                <a:cubicBezTo>
                  <a:pt x="1987" y="377"/>
                  <a:pt x="2064" y="139"/>
                  <a:pt x="2344" y="152"/>
                </a:cubicBezTo>
                <a:cubicBezTo>
                  <a:pt x="2624" y="165"/>
                  <a:pt x="3212" y="459"/>
                  <a:pt x="3536" y="456"/>
                </a:cubicBezTo>
                <a:cubicBezTo>
                  <a:pt x="3860" y="453"/>
                  <a:pt x="4165" y="188"/>
                  <a:pt x="4288" y="136"/>
                </a:cubicBezTo>
              </a:path>
            </a:pathLst>
          </a:custGeom>
          <a:noFill/>
          <a:ln w="76200" cap="flat" cmpd="sng">
            <a:solidFill>
              <a:schemeClr val="folHlink"/>
            </a:solidFill>
            <a:prstDash val="solid"/>
            <a:round/>
            <a:headEnd/>
            <a:tailEnd/>
          </a:ln>
          <a:effectLst/>
        </p:spPr>
        <p:txBody>
          <a:bodyPr/>
          <a:lstStyle/>
          <a:p>
            <a:pPr>
              <a:defRPr/>
            </a:pPr>
            <a:endParaRPr lang="ru-RU"/>
          </a:p>
        </p:txBody>
      </p:sp>
      <p:sp>
        <p:nvSpPr>
          <p:cNvPr id="26" name="Freeform 29"/>
          <p:cNvSpPr>
            <a:spLocks/>
          </p:cNvSpPr>
          <p:nvPr/>
        </p:nvSpPr>
        <p:spPr bwMode="auto">
          <a:xfrm>
            <a:off x="4076700" y="1930400"/>
            <a:ext cx="889000" cy="381000"/>
          </a:xfrm>
          <a:custGeom>
            <a:avLst/>
            <a:gdLst>
              <a:gd name="T0" fmla="*/ 0 w 560"/>
              <a:gd name="T1" fmla="*/ 2147483647 h 240"/>
              <a:gd name="T2" fmla="*/ 2147483647 w 560"/>
              <a:gd name="T3" fmla="*/ 2147483647 h 240"/>
              <a:gd name="T4" fmla="*/ 2147483647 w 560"/>
              <a:gd name="T5" fmla="*/ 2147483647 h 240"/>
              <a:gd name="T6" fmla="*/ 2147483647 w 560"/>
              <a:gd name="T7" fmla="*/ 2147483647 h 24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60" h="240">
                <a:moveTo>
                  <a:pt x="0" y="32"/>
                </a:moveTo>
                <a:cubicBezTo>
                  <a:pt x="102" y="89"/>
                  <a:pt x="205" y="147"/>
                  <a:pt x="280" y="144"/>
                </a:cubicBezTo>
                <a:cubicBezTo>
                  <a:pt x="355" y="141"/>
                  <a:pt x="401" y="0"/>
                  <a:pt x="448" y="16"/>
                </a:cubicBezTo>
                <a:cubicBezTo>
                  <a:pt x="495" y="32"/>
                  <a:pt x="541" y="201"/>
                  <a:pt x="560" y="240"/>
                </a:cubicBezTo>
              </a:path>
            </a:pathLst>
          </a:custGeom>
          <a:noFill/>
          <a:ln w="114300" cmpd="sng">
            <a:solidFill>
              <a:schemeClr val="tx2"/>
            </a:solidFill>
            <a:round/>
            <a:headEnd/>
            <a:tailEnd/>
          </a:ln>
          <a:effectLst/>
        </p:spPr>
        <p:txBody>
          <a:bodyPr/>
          <a:lstStyle/>
          <a:p>
            <a:pPr>
              <a:defRPr/>
            </a:pPr>
            <a:endParaRPr lang="ru-RU"/>
          </a:p>
        </p:txBody>
      </p:sp>
      <p:sp>
        <p:nvSpPr>
          <p:cNvPr id="36867" name="Rectangle 3"/>
          <p:cNvSpPr>
            <a:spLocks noGrp="1" noChangeArrowheads="1"/>
          </p:cNvSpPr>
          <p:nvPr>
            <p:ph type="ctrTitle"/>
          </p:nvPr>
        </p:nvSpPr>
        <p:spPr>
          <a:xfrm>
            <a:off x="1371600" y="1511300"/>
            <a:ext cx="6400800" cy="2273300"/>
          </a:xfrm>
          <a:effectLst>
            <a:outerShdw dist="45791" dir="2021404" algn="ctr" rotWithShape="0">
              <a:schemeClr val="bg2"/>
            </a:outerShdw>
          </a:effectLst>
          <a:extLst>
            <a:ext uri="{909E8E84-426E-40DD-AFC4-6F175D3DCCD1}"/>
          </a:extLst>
        </p:spPr>
        <p:txBody>
          <a:bodyPr/>
          <a:lstStyle>
            <a:lvl1pPr>
              <a:defRPr>
                <a:solidFill>
                  <a:schemeClr val="tx2"/>
                </a:solidFill>
                <a:effectLst>
                  <a:outerShdw blurRad="38100" dist="38100" dir="2700000" algn="tl">
                    <a:srgbClr val="000000"/>
                  </a:outerShdw>
                </a:effectLst>
              </a:defRPr>
            </a:lvl1pPr>
          </a:lstStyle>
          <a:p>
            <a:pPr lvl="0"/>
            <a:r>
              <a:rPr lang="ru-RU" altLang="ru-RU" noProof="0" smtClean="0"/>
              <a:t>Образец заголовка</a:t>
            </a:r>
          </a:p>
        </p:txBody>
      </p:sp>
      <p:sp>
        <p:nvSpPr>
          <p:cNvPr id="36868" name="Rectangle 4"/>
          <p:cNvSpPr>
            <a:spLocks noGrp="1" noChangeArrowheads="1"/>
          </p:cNvSpPr>
          <p:nvPr>
            <p:ph type="subTitle" idx="1"/>
          </p:nvPr>
        </p:nvSpPr>
        <p:spPr>
          <a:xfrm>
            <a:off x="1549400" y="4051300"/>
            <a:ext cx="6032500" cy="1003300"/>
          </a:xfrm>
        </p:spPr>
        <p:txBody>
          <a:bodyPr/>
          <a:lstStyle>
            <a:lvl1pPr marL="0" indent="0" algn="ctr">
              <a:buFontTx/>
              <a:buNone/>
              <a:defRPr sz="2800">
                <a:effectLst>
                  <a:outerShdw blurRad="38100" dist="38100" dir="2700000" algn="tl">
                    <a:srgbClr val="FFFFFF"/>
                  </a:outerShdw>
                </a:effectLst>
              </a:defRPr>
            </a:lvl1pPr>
          </a:lstStyle>
          <a:p>
            <a:pPr lvl="0"/>
            <a:r>
              <a:rPr lang="ru-RU" altLang="ru-RU" noProof="0" smtClean="0"/>
              <a:t>Образец подзаголовка</a:t>
            </a:r>
          </a:p>
        </p:txBody>
      </p:sp>
      <p:sp>
        <p:nvSpPr>
          <p:cNvPr id="27" name="Rectangle 5"/>
          <p:cNvSpPr>
            <a:spLocks noGrp="1" noChangeArrowheads="1"/>
          </p:cNvSpPr>
          <p:nvPr>
            <p:ph type="dt" sz="half" idx="10"/>
          </p:nvPr>
        </p:nvSpPr>
        <p:spPr>
          <a:xfrm>
            <a:off x="685800" y="6248400"/>
            <a:ext cx="1905000" cy="457200"/>
          </a:xfrm>
        </p:spPr>
        <p:txBody>
          <a:bodyPr/>
          <a:lstStyle>
            <a:lvl1pPr fontAlgn="auto">
              <a:spcBef>
                <a:spcPts val="0"/>
              </a:spcBef>
              <a:spcAft>
                <a:spcPts val="0"/>
              </a:spcAft>
              <a:defRPr/>
            </a:lvl1pPr>
          </a:lstStyle>
          <a:p>
            <a:pPr>
              <a:defRPr/>
            </a:pPr>
            <a:fld id="{B9A01B38-5DA4-4C44-B984-3EBDC503C8AF}" type="datetimeFigureOut">
              <a:rPr lang="ru-RU" altLang="ru-RU"/>
              <a:pPr>
                <a:defRPr/>
              </a:pPr>
              <a:t>24.01.2022</a:t>
            </a:fld>
            <a:endParaRPr lang="ru-RU" altLang="ru-RU"/>
          </a:p>
        </p:txBody>
      </p:sp>
      <p:sp>
        <p:nvSpPr>
          <p:cNvPr id="28" name="Rectangle 6"/>
          <p:cNvSpPr>
            <a:spLocks noGrp="1" noChangeArrowheads="1"/>
          </p:cNvSpPr>
          <p:nvPr>
            <p:ph type="ftr" sz="quarter" idx="11"/>
          </p:nvPr>
        </p:nvSpPr>
        <p:spPr>
          <a:xfrm>
            <a:off x="3124200" y="6248400"/>
            <a:ext cx="2895600" cy="457200"/>
          </a:xfrm>
        </p:spPr>
        <p:txBody>
          <a:bodyPr/>
          <a:lstStyle>
            <a:lvl1pPr fontAlgn="auto">
              <a:spcBef>
                <a:spcPts val="0"/>
              </a:spcBef>
              <a:spcAft>
                <a:spcPts val="0"/>
              </a:spcAft>
              <a:defRPr/>
            </a:lvl1pPr>
          </a:lstStyle>
          <a:p>
            <a:pPr>
              <a:defRPr/>
            </a:pPr>
            <a:endParaRPr lang="ru-RU" altLang="ru-RU"/>
          </a:p>
        </p:txBody>
      </p:sp>
      <p:sp>
        <p:nvSpPr>
          <p:cNvPr id="29" name="Rectangle 7"/>
          <p:cNvSpPr>
            <a:spLocks noGrp="1" noChangeArrowheads="1"/>
          </p:cNvSpPr>
          <p:nvPr>
            <p:ph type="sldNum" sz="quarter" idx="12"/>
          </p:nvPr>
        </p:nvSpPr>
        <p:spPr>
          <a:xfrm>
            <a:off x="6553200" y="6248400"/>
            <a:ext cx="1905000" cy="457200"/>
          </a:xfrm>
        </p:spPr>
        <p:txBody>
          <a:bodyPr/>
          <a:lstStyle>
            <a:lvl1pPr fontAlgn="auto">
              <a:spcBef>
                <a:spcPts val="0"/>
              </a:spcBef>
              <a:spcAft>
                <a:spcPts val="0"/>
              </a:spcAft>
              <a:defRPr/>
            </a:lvl1pPr>
          </a:lstStyle>
          <a:p>
            <a:pPr>
              <a:defRPr/>
            </a:pPr>
            <a:fld id="{8473C402-6DF3-48B8-AAC7-094AD6E690D0}" type="slidenum">
              <a:rPr lang="ru-RU" altLang="ru-RU"/>
              <a:pPr>
                <a:defRPr/>
              </a:pPr>
              <a:t>‹#›</a:t>
            </a:fld>
            <a:endParaRPr lang="ru-RU" altLang="ru-RU"/>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5"/>
          <p:cNvSpPr>
            <a:spLocks noGrp="1" noChangeArrowheads="1"/>
          </p:cNvSpPr>
          <p:nvPr>
            <p:ph type="dt" sz="half" idx="10"/>
          </p:nvPr>
        </p:nvSpPr>
        <p:spPr/>
        <p:txBody>
          <a:bodyPr/>
          <a:lstStyle>
            <a:lvl1pPr fontAlgn="auto">
              <a:spcBef>
                <a:spcPts val="0"/>
              </a:spcBef>
              <a:spcAft>
                <a:spcPts val="0"/>
              </a:spcAft>
              <a:defRPr/>
            </a:lvl1pPr>
          </a:lstStyle>
          <a:p>
            <a:pPr>
              <a:defRPr/>
            </a:pPr>
            <a:fld id="{74E83887-BAB7-4903-BD78-141A246FF861}" type="datetimeFigureOut">
              <a:rPr lang="ru-RU" altLang="ru-RU"/>
              <a:pPr>
                <a:defRPr/>
              </a:pPr>
              <a:t>24.01.2022</a:t>
            </a:fld>
            <a:endParaRPr lang="ru-RU" altLang="ru-RU"/>
          </a:p>
        </p:txBody>
      </p:sp>
      <p:sp>
        <p:nvSpPr>
          <p:cNvPr id="5" name="Rectangle 6"/>
          <p:cNvSpPr>
            <a:spLocks noGrp="1" noChangeArrowheads="1"/>
          </p:cNvSpPr>
          <p:nvPr>
            <p:ph type="ftr" sz="quarter" idx="11"/>
          </p:nvPr>
        </p:nvSpPr>
        <p:spPr/>
        <p:txBody>
          <a:bodyPr/>
          <a:lstStyle>
            <a:lvl1pPr fontAlgn="auto">
              <a:spcBef>
                <a:spcPts val="0"/>
              </a:spcBef>
              <a:spcAft>
                <a:spcPts val="0"/>
              </a:spcAft>
              <a:defRPr/>
            </a:lvl1pPr>
          </a:lstStyle>
          <a:p>
            <a:pPr>
              <a:defRPr/>
            </a:pPr>
            <a:endParaRPr lang="ru-RU" altLang="ru-RU"/>
          </a:p>
        </p:txBody>
      </p:sp>
      <p:sp>
        <p:nvSpPr>
          <p:cNvPr id="6" name="Rectangle 7"/>
          <p:cNvSpPr>
            <a:spLocks noGrp="1" noChangeArrowheads="1"/>
          </p:cNvSpPr>
          <p:nvPr>
            <p:ph type="sldNum" sz="quarter" idx="12"/>
          </p:nvPr>
        </p:nvSpPr>
        <p:spPr/>
        <p:txBody>
          <a:bodyPr/>
          <a:lstStyle>
            <a:lvl1pPr fontAlgn="auto">
              <a:spcBef>
                <a:spcPts val="0"/>
              </a:spcBef>
              <a:spcAft>
                <a:spcPts val="0"/>
              </a:spcAft>
              <a:defRPr/>
            </a:lvl1pPr>
          </a:lstStyle>
          <a:p>
            <a:pPr>
              <a:defRPr/>
            </a:pPr>
            <a:fld id="{E12CAEE8-436B-4768-99ED-384E3C18B313}" type="slidenum">
              <a:rPr lang="ru-RU" altLang="ru-RU"/>
              <a:pPr>
                <a:defRPr/>
              </a:pPr>
              <a:t>‹#›</a:t>
            </a:fld>
            <a:endParaRPr lang="ru-RU" altLang="ru-RU"/>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Rectangle 5"/>
          <p:cNvSpPr>
            <a:spLocks noGrp="1" noChangeArrowheads="1"/>
          </p:cNvSpPr>
          <p:nvPr>
            <p:ph type="dt" sz="half" idx="10"/>
          </p:nvPr>
        </p:nvSpPr>
        <p:spPr/>
        <p:txBody>
          <a:bodyPr/>
          <a:lstStyle>
            <a:lvl1pPr fontAlgn="auto">
              <a:spcBef>
                <a:spcPts val="0"/>
              </a:spcBef>
              <a:spcAft>
                <a:spcPts val="0"/>
              </a:spcAft>
              <a:defRPr/>
            </a:lvl1pPr>
          </a:lstStyle>
          <a:p>
            <a:pPr>
              <a:defRPr/>
            </a:pPr>
            <a:fld id="{9D815C02-49DB-4132-9AC0-F62316C3D65E}" type="datetimeFigureOut">
              <a:rPr lang="ru-RU" altLang="ru-RU"/>
              <a:pPr>
                <a:defRPr/>
              </a:pPr>
              <a:t>24.01.2022</a:t>
            </a:fld>
            <a:endParaRPr lang="ru-RU" altLang="ru-RU"/>
          </a:p>
        </p:txBody>
      </p:sp>
      <p:sp>
        <p:nvSpPr>
          <p:cNvPr id="5" name="Rectangle 6"/>
          <p:cNvSpPr>
            <a:spLocks noGrp="1" noChangeArrowheads="1"/>
          </p:cNvSpPr>
          <p:nvPr>
            <p:ph type="ftr" sz="quarter" idx="11"/>
          </p:nvPr>
        </p:nvSpPr>
        <p:spPr/>
        <p:txBody>
          <a:bodyPr/>
          <a:lstStyle>
            <a:lvl1pPr fontAlgn="auto">
              <a:spcBef>
                <a:spcPts val="0"/>
              </a:spcBef>
              <a:spcAft>
                <a:spcPts val="0"/>
              </a:spcAft>
              <a:defRPr/>
            </a:lvl1pPr>
          </a:lstStyle>
          <a:p>
            <a:pPr>
              <a:defRPr/>
            </a:pPr>
            <a:endParaRPr lang="ru-RU" altLang="ru-RU"/>
          </a:p>
        </p:txBody>
      </p:sp>
      <p:sp>
        <p:nvSpPr>
          <p:cNvPr id="6" name="Rectangle 7"/>
          <p:cNvSpPr>
            <a:spLocks noGrp="1" noChangeArrowheads="1"/>
          </p:cNvSpPr>
          <p:nvPr>
            <p:ph type="sldNum" sz="quarter" idx="12"/>
          </p:nvPr>
        </p:nvSpPr>
        <p:spPr/>
        <p:txBody>
          <a:bodyPr/>
          <a:lstStyle>
            <a:lvl1pPr fontAlgn="auto">
              <a:spcBef>
                <a:spcPts val="0"/>
              </a:spcBef>
              <a:spcAft>
                <a:spcPts val="0"/>
              </a:spcAft>
              <a:defRPr/>
            </a:lvl1pPr>
          </a:lstStyle>
          <a:p>
            <a:pPr>
              <a:defRPr/>
            </a:pPr>
            <a:fld id="{480F9044-A243-44B1-B93F-552A4A45D632}" type="slidenum">
              <a:rPr lang="ru-RU" altLang="ru-RU"/>
              <a:pPr>
                <a:defRPr/>
              </a:pPr>
              <a:t>‹#›</a:t>
            </a:fld>
            <a:endParaRPr lang="ru-RU" altLang="ru-RU"/>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685800" y="1828800"/>
            <a:ext cx="3771900" cy="3657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10100" y="1828800"/>
            <a:ext cx="3771900" cy="3657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5"/>
          <p:cNvSpPr>
            <a:spLocks noGrp="1" noChangeArrowheads="1"/>
          </p:cNvSpPr>
          <p:nvPr>
            <p:ph type="dt" sz="half" idx="10"/>
          </p:nvPr>
        </p:nvSpPr>
        <p:spPr/>
        <p:txBody>
          <a:bodyPr/>
          <a:lstStyle>
            <a:lvl1pPr fontAlgn="auto">
              <a:spcBef>
                <a:spcPts val="0"/>
              </a:spcBef>
              <a:spcAft>
                <a:spcPts val="0"/>
              </a:spcAft>
              <a:defRPr/>
            </a:lvl1pPr>
          </a:lstStyle>
          <a:p>
            <a:pPr>
              <a:defRPr/>
            </a:pPr>
            <a:fld id="{60DABC0E-F23D-481A-9317-9599E375C248}" type="datetimeFigureOut">
              <a:rPr lang="ru-RU" altLang="ru-RU"/>
              <a:pPr>
                <a:defRPr/>
              </a:pPr>
              <a:t>24.01.2022</a:t>
            </a:fld>
            <a:endParaRPr lang="ru-RU" altLang="ru-RU"/>
          </a:p>
        </p:txBody>
      </p:sp>
      <p:sp>
        <p:nvSpPr>
          <p:cNvPr id="6" name="Rectangle 6"/>
          <p:cNvSpPr>
            <a:spLocks noGrp="1" noChangeArrowheads="1"/>
          </p:cNvSpPr>
          <p:nvPr>
            <p:ph type="ftr" sz="quarter" idx="11"/>
          </p:nvPr>
        </p:nvSpPr>
        <p:spPr/>
        <p:txBody>
          <a:bodyPr/>
          <a:lstStyle>
            <a:lvl1pPr fontAlgn="auto">
              <a:spcBef>
                <a:spcPts val="0"/>
              </a:spcBef>
              <a:spcAft>
                <a:spcPts val="0"/>
              </a:spcAft>
              <a:defRPr/>
            </a:lvl1pPr>
          </a:lstStyle>
          <a:p>
            <a:pPr>
              <a:defRPr/>
            </a:pPr>
            <a:endParaRPr lang="ru-RU" altLang="ru-RU"/>
          </a:p>
        </p:txBody>
      </p:sp>
      <p:sp>
        <p:nvSpPr>
          <p:cNvPr id="7" name="Rectangle 7"/>
          <p:cNvSpPr>
            <a:spLocks noGrp="1" noChangeArrowheads="1"/>
          </p:cNvSpPr>
          <p:nvPr>
            <p:ph type="sldNum" sz="quarter" idx="12"/>
          </p:nvPr>
        </p:nvSpPr>
        <p:spPr/>
        <p:txBody>
          <a:bodyPr/>
          <a:lstStyle>
            <a:lvl1pPr fontAlgn="auto">
              <a:spcBef>
                <a:spcPts val="0"/>
              </a:spcBef>
              <a:spcAft>
                <a:spcPts val="0"/>
              </a:spcAft>
              <a:defRPr/>
            </a:lvl1pPr>
          </a:lstStyle>
          <a:p>
            <a:pPr>
              <a:defRPr/>
            </a:pPr>
            <a:fld id="{22E1FD98-C953-40F2-9808-A2F5327E9692}" type="slidenum">
              <a:rPr lang="ru-RU" altLang="ru-RU"/>
              <a:pPr>
                <a:defRPr/>
              </a:pPr>
              <a:t>‹#›</a:t>
            </a:fld>
            <a:endParaRPr lang="ru-RU" altLang="ru-RU"/>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Rectangle 5"/>
          <p:cNvSpPr>
            <a:spLocks noGrp="1" noChangeArrowheads="1"/>
          </p:cNvSpPr>
          <p:nvPr>
            <p:ph type="dt" sz="half" idx="10"/>
          </p:nvPr>
        </p:nvSpPr>
        <p:spPr/>
        <p:txBody>
          <a:bodyPr/>
          <a:lstStyle>
            <a:lvl1pPr fontAlgn="auto">
              <a:spcBef>
                <a:spcPts val="0"/>
              </a:spcBef>
              <a:spcAft>
                <a:spcPts val="0"/>
              </a:spcAft>
              <a:defRPr/>
            </a:lvl1pPr>
          </a:lstStyle>
          <a:p>
            <a:pPr>
              <a:defRPr/>
            </a:pPr>
            <a:fld id="{0DDD6FC8-CE3B-4775-B3A1-56724A71095C}" type="datetimeFigureOut">
              <a:rPr lang="ru-RU" altLang="ru-RU"/>
              <a:pPr>
                <a:defRPr/>
              </a:pPr>
              <a:t>24.01.2022</a:t>
            </a:fld>
            <a:endParaRPr lang="ru-RU" altLang="ru-RU"/>
          </a:p>
        </p:txBody>
      </p:sp>
      <p:sp>
        <p:nvSpPr>
          <p:cNvPr id="8" name="Rectangle 6"/>
          <p:cNvSpPr>
            <a:spLocks noGrp="1" noChangeArrowheads="1"/>
          </p:cNvSpPr>
          <p:nvPr>
            <p:ph type="ftr" sz="quarter" idx="11"/>
          </p:nvPr>
        </p:nvSpPr>
        <p:spPr/>
        <p:txBody>
          <a:bodyPr/>
          <a:lstStyle>
            <a:lvl1pPr fontAlgn="auto">
              <a:spcBef>
                <a:spcPts val="0"/>
              </a:spcBef>
              <a:spcAft>
                <a:spcPts val="0"/>
              </a:spcAft>
              <a:defRPr/>
            </a:lvl1pPr>
          </a:lstStyle>
          <a:p>
            <a:pPr>
              <a:defRPr/>
            </a:pPr>
            <a:endParaRPr lang="ru-RU" altLang="ru-RU"/>
          </a:p>
        </p:txBody>
      </p:sp>
      <p:sp>
        <p:nvSpPr>
          <p:cNvPr id="9" name="Rectangle 7"/>
          <p:cNvSpPr>
            <a:spLocks noGrp="1" noChangeArrowheads="1"/>
          </p:cNvSpPr>
          <p:nvPr>
            <p:ph type="sldNum" sz="quarter" idx="12"/>
          </p:nvPr>
        </p:nvSpPr>
        <p:spPr/>
        <p:txBody>
          <a:bodyPr/>
          <a:lstStyle>
            <a:lvl1pPr fontAlgn="auto">
              <a:spcBef>
                <a:spcPts val="0"/>
              </a:spcBef>
              <a:spcAft>
                <a:spcPts val="0"/>
              </a:spcAft>
              <a:defRPr/>
            </a:lvl1pPr>
          </a:lstStyle>
          <a:p>
            <a:pPr>
              <a:defRPr/>
            </a:pPr>
            <a:fld id="{13BC8983-63EB-4F28-9861-6E219EDB91E1}" type="slidenum">
              <a:rPr lang="ru-RU" altLang="ru-RU"/>
              <a:pPr>
                <a:defRPr/>
              </a:pPr>
              <a:t>‹#›</a:t>
            </a:fld>
            <a:endParaRPr lang="ru-RU" altLang="ru-RU"/>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Rectangle 5"/>
          <p:cNvSpPr>
            <a:spLocks noGrp="1" noChangeArrowheads="1"/>
          </p:cNvSpPr>
          <p:nvPr>
            <p:ph type="dt" sz="half" idx="10"/>
          </p:nvPr>
        </p:nvSpPr>
        <p:spPr/>
        <p:txBody>
          <a:bodyPr/>
          <a:lstStyle>
            <a:lvl1pPr fontAlgn="auto">
              <a:spcBef>
                <a:spcPts val="0"/>
              </a:spcBef>
              <a:spcAft>
                <a:spcPts val="0"/>
              </a:spcAft>
              <a:defRPr/>
            </a:lvl1pPr>
          </a:lstStyle>
          <a:p>
            <a:pPr>
              <a:defRPr/>
            </a:pPr>
            <a:fld id="{E7C7A425-CE3F-48A9-8194-C6BF928E8645}" type="datetimeFigureOut">
              <a:rPr lang="ru-RU" altLang="ru-RU"/>
              <a:pPr>
                <a:defRPr/>
              </a:pPr>
              <a:t>24.01.2022</a:t>
            </a:fld>
            <a:endParaRPr lang="ru-RU" altLang="ru-RU"/>
          </a:p>
        </p:txBody>
      </p:sp>
      <p:sp>
        <p:nvSpPr>
          <p:cNvPr id="4" name="Rectangle 6"/>
          <p:cNvSpPr>
            <a:spLocks noGrp="1" noChangeArrowheads="1"/>
          </p:cNvSpPr>
          <p:nvPr>
            <p:ph type="ftr" sz="quarter" idx="11"/>
          </p:nvPr>
        </p:nvSpPr>
        <p:spPr/>
        <p:txBody>
          <a:bodyPr/>
          <a:lstStyle>
            <a:lvl1pPr fontAlgn="auto">
              <a:spcBef>
                <a:spcPts val="0"/>
              </a:spcBef>
              <a:spcAft>
                <a:spcPts val="0"/>
              </a:spcAft>
              <a:defRPr/>
            </a:lvl1pPr>
          </a:lstStyle>
          <a:p>
            <a:pPr>
              <a:defRPr/>
            </a:pPr>
            <a:endParaRPr lang="ru-RU" altLang="ru-RU"/>
          </a:p>
        </p:txBody>
      </p:sp>
      <p:sp>
        <p:nvSpPr>
          <p:cNvPr id="5" name="Rectangle 7"/>
          <p:cNvSpPr>
            <a:spLocks noGrp="1" noChangeArrowheads="1"/>
          </p:cNvSpPr>
          <p:nvPr>
            <p:ph type="sldNum" sz="quarter" idx="12"/>
          </p:nvPr>
        </p:nvSpPr>
        <p:spPr/>
        <p:txBody>
          <a:bodyPr/>
          <a:lstStyle>
            <a:lvl1pPr fontAlgn="auto">
              <a:spcBef>
                <a:spcPts val="0"/>
              </a:spcBef>
              <a:spcAft>
                <a:spcPts val="0"/>
              </a:spcAft>
              <a:defRPr/>
            </a:lvl1pPr>
          </a:lstStyle>
          <a:p>
            <a:pPr>
              <a:defRPr/>
            </a:pPr>
            <a:fld id="{137F425C-A575-4835-AE68-7FAD52C8AA35}" type="slidenum">
              <a:rPr lang="ru-RU" altLang="ru-RU"/>
              <a:pPr>
                <a:defRPr/>
              </a:pPr>
              <a:t>‹#›</a:t>
            </a:fld>
            <a:endParaRPr lang="ru-RU" alt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685800" y="1828800"/>
            <a:ext cx="3771900" cy="3657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10100" y="1828800"/>
            <a:ext cx="3771900" cy="3657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5"/>
          <p:cNvSpPr>
            <a:spLocks noGrp="1" noChangeArrowheads="1"/>
          </p:cNvSpPr>
          <p:nvPr>
            <p:ph type="dt" sz="half" idx="10"/>
          </p:nvPr>
        </p:nvSpPr>
        <p:spPr/>
        <p:txBody>
          <a:bodyPr/>
          <a:lstStyle>
            <a:lvl1pPr fontAlgn="auto">
              <a:spcBef>
                <a:spcPts val="0"/>
              </a:spcBef>
              <a:spcAft>
                <a:spcPts val="0"/>
              </a:spcAft>
              <a:defRPr/>
            </a:lvl1pPr>
          </a:lstStyle>
          <a:p>
            <a:pPr>
              <a:defRPr/>
            </a:pPr>
            <a:fld id="{68184CC2-F727-473D-B7C2-84E228F72A95}" type="datetimeFigureOut">
              <a:rPr lang="ru-RU" altLang="ru-RU"/>
              <a:pPr>
                <a:defRPr/>
              </a:pPr>
              <a:t>24.01.2022</a:t>
            </a:fld>
            <a:endParaRPr lang="ru-RU" altLang="ru-RU"/>
          </a:p>
        </p:txBody>
      </p:sp>
      <p:sp>
        <p:nvSpPr>
          <p:cNvPr id="6" name="Rectangle 6"/>
          <p:cNvSpPr>
            <a:spLocks noGrp="1" noChangeArrowheads="1"/>
          </p:cNvSpPr>
          <p:nvPr>
            <p:ph type="ftr" sz="quarter" idx="11"/>
          </p:nvPr>
        </p:nvSpPr>
        <p:spPr/>
        <p:txBody>
          <a:bodyPr/>
          <a:lstStyle>
            <a:lvl1pPr fontAlgn="auto">
              <a:spcBef>
                <a:spcPts val="0"/>
              </a:spcBef>
              <a:spcAft>
                <a:spcPts val="0"/>
              </a:spcAft>
              <a:defRPr/>
            </a:lvl1pPr>
          </a:lstStyle>
          <a:p>
            <a:pPr>
              <a:defRPr/>
            </a:pPr>
            <a:endParaRPr lang="ru-RU" altLang="ru-RU"/>
          </a:p>
        </p:txBody>
      </p:sp>
      <p:sp>
        <p:nvSpPr>
          <p:cNvPr id="7" name="Rectangle 7"/>
          <p:cNvSpPr>
            <a:spLocks noGrp="1" noChangeArrowheads="1"/>
          </p:cNvSpPr>
          <p:nvPr>
            <p:ph type="sldNum" sz="quarter" idx="12"/>
          </p:nvPr>
        </p:nvSpPr>
        <p:spPr/>
        <p:txBody>
          <a:bodyPr/>
          <a:lstStyle>
            <a:lvl1pPr fontAlgn="auto">
              <a:spcBef>
                <a:spcPts val="0"/>
              </a:spcBef>
              <a:spcAft>
                <a:spcPts val="0"/>
              </a:spcAft>
              <a:defRPr/>
            </a:lvl1pPr>
          </a:lstStyle>
          <a:p>
            <a:pPr>
              <a:defRPr/>
            </a:pPr>
            <a:fld id="{AC86CE28-AFD0-4E25-8B55-61DC5BA09EFF}" type="slidenum">
              <a:rPr lang="ru-RU" altLang="ru-RU"/>
              <a:pPr>
                <a:defRPr/>
              </a:pPr>
              <a:t>‹#›</a:t>
            </a:fld>
            <a:endParaRPr lang="ru-RU" altLang="ru-RU"/>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p:txBody>
          <a:bodyPr/>
          <a:lstStyle>
            <a:lvl1pPr fontAlgn="auto">
              <a:spcBef>
                <a:spcPts val="0"/>
              </a:spcBef>
              <a:spcAft>
                <a:spcPts val="0"/>
              </a:spcAft>
              <a:defRPr/>
            </a:lvl1pPr>
          </a:lstStyle>
          <a:p>
            <a:pPr>
              <a:defRPr/>
            </a:pPr>
            <a:fld id="{7758682F-EA20-4A6F-8261-AAED455CBAA0}" type="datetimeFigureOut">
              <a:rPr lang="ru-RU" altLang="ru-RU"/>
              <a:pPr>
                <a:defRPr/>
              </a:pPr>
              <a:t>24.01.2022</a:t>
            </a:fld>
            <a:endParaRPr lang="ru-RU" altLang="ru-RU"/>
          </a:p>
        </p:txBody>
      </p:sp>
      <p:sp>
        <p:nvSpPr>
          <p:cNvPr id="3" name="Rectangle 6"/>
          <p:cNvSpPr>
            <a:spLocks noGrp="1" noChangeArrowheads="1"/>
          </p:cNvSpPr>
          <p:nvPr>
            <p:ph type="ftr" sz="quarter" idx="11"/>
          </p:nvPr>
        </p:nvSpPr>
        <p:spPr/>
        <p:txBody>
          <a:bodyPr/>
          <a:lstStyle>
            <a:lvl1pPr fontAlgn="auto">
              <a:spcBef>
                <a:spcPts val="0"/>
              </a:spcBef>
              <a:spcAft>
                <a:spcPts val="0"/>
              </a:spcAft>
              <a:defRPr/>
            </a:lvl1pPr>
          </a:lstStyle>
          <a:p>
            <a:pPr>
              <a:defRPr/>
            </a:pPr>
            <a:endParaRPr lang="ru-RU" altLang="ru-RU"/>
          </a:p>
        </p:txBody>
      </p:sp>
      <p:sp>
        <p:nvSpPr>
          <p:cNvPr id="4" name="Rectangle 7"/>
          <p:cNvSpPr>
            <a:spLocks noGrp="1" noChangeArrowheads="1"/>
          </p:cNvSpPr>
          <p:nvPr>
            <p:ph type="sldNum" sz="quarter" idx="12"/>
          </p:nvPr>
        </p:nvSpPr>
        <p:spPr/>
        <p:txBody>
          <a:bodyPr/>
          <a:lstStyle>
            <a:lvl1pPr fontAlgn="auto">
              <a:spcBef>
                <a:spcPts val="0"/>
              </a:spcBef>
              <a:spcAft>
                <a:spcPts val="0"/>
              </a:spcAft>
              <a:defRPr/>
            </a:lvl1pPr>
          </a:lstStyle>
          <a:p>
            <a:pPr>
              <a:defRPr/>
            </a:pPr>
            <a:fld id="{35E54C9C-9B92-4B6C-BEC8-0A8342B3E3DC}" type="slidenum">
              <a:rPr lang="ru-RU" altLang="ru-RU"/>
              <a:pPr>
                <a:defRPr/>
              </a:pPr>
              <a:t>‹#›</a:t>
            </a:fld>
            <a:endParaRPr lang="ru-RU" altLang="ru-RU"/>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5"/>
          <p:cNvSpPr>
            <a:spLocks noGrp="1" noChangeArrowheads="1"/>
          </p:cNvSpPr>
          <p:nvPr>
            <p:ph type="dt" sz="half" idx="10"/>
          </p:nvPr>
        </p:nvSpPr>
        <p:spPr/>
        <p:txBody>
          <a:bodyPr/>
          <a:lstStyle>
            <a:lvl1pPr fontAlgn="auto">
              <a:spcBef>
                <a:spcPts val="0"/>
              </a:spcBef>
              <a:spcAft>
                <a:spcPts val="0"/>
              </a:spcAft>
              <a:defRPr/>
            </a:lvl1pPr>
          </a:lstStyle>
          <a:p>
            <a:pPr>
              <a:defRPr/>
            </a:pPr>
            <a:fld id="{AD842F0B-FD02-4581-B436-54FB0BC3A301}" type="datetimeFigureOut">
              <a:rPr lang="ru-RU" altLang="ru-RU"/>
              <a:pPr>
                <a:defRPr/>
              </a:pPr>
              <a:t>24.01.2022</a:t>
            </a:fld>
            <a:endParaRPr lang="ru-RU" altLang="ru-RU"/>
          </a:p>
        </p:txBody>
      </p:sp>
      <p:sp>
        <p:nvSpPr>
          <p:cNvPr id="6" name="Rectangle 6"/>
          <p:cNvSpPr>
            <a:spLocks noGrp="1" noChangeArrowheads="1"/>
          </p:cNvSpPr>
          <p:nvPr>
            <p:ph type="ftr" sz="quarter" idx="11"/>
          </p:nvPr>
        </p:nvSpPr>
        <p:spPr/>
        <p:txBody>
          <a:bodyPr/>
          <a:lstStyle>
            <a:lvl1pPr fontAlgn="auto">
              <a:spcBef>
                <a:spcPts val="0"/>
              </a:spcBef>
              <a:spcAft>
                <a:spcPts val="0"/>
              </a:spcAft>
              <a:defRPr/>
            </a:lvl1pPr>
          </a:lstStyle>
          <a:p>
            <a:pPr>
              <a:defRPr/>
            </a:pPr>
            <a:endParaRPr lang="ru-RU" altLang="ru-RU"/>
          </a:p>
        </p:txBody>
      </p:sp>
      <p:sp>
        <p:nvSpPr>
          <p:cNvPr id="7" name="Rectangle 7"/>
          <p:cNvSpPr>
            <a:spLocks noGrp="1" noChangeArrowheads="1"/>
          </p:cNvSpPr>
          <p:nvPr>
            <p:ph type="sldNum" sz="quarter" idx="12"/>
          </p:nvPr>
        </p:nvSpPr>
        <p:spPr/>
        <p:txBody>
          <a:bodyPr/>
          <a:lstStyle>
            <a:lvl1pPr fontAlgn="auto">
              <a:spcBef>
                <a:spcPts val="0"/>
              </a:spcBef>
              <a:spcAft>
                <a:spcPts val="0"/>
              </a:spcAft>
              <a:defRPr/>
            </a:lvl1pPr>
          </a:lstStyle>
          <a:p>
            <a:pPr>
              <a:defRPr/>
            </a:pPr>
            <a:fld id="{05F9847E-F871-4CD8-B71C-C35E98BB53DE}" type="slidenum">
              <a:rPr lang="ru-RU" altLang="ru-RU"/>
              <a:pPr>
                <a:defRPr/>
              </a:pPr>
              <a:t>‹#›</a:t>
            </a:fld>
            <a:endParaRPr lang="ru-RU" altLang="ru-RU"/>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smtClean="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5"/>
          <p:cNvSpPr>
            <a:spLocks noGrp="1" noChangeArrowheads="1"/>
          </p:cNvSpPr>
          <p:nvPr>
            <p:ph type="dt" sz="half" idx="10"/>
          </p:nvPr>
        </p:nvSpPr>
        <p:spPr/>
        <p:txBody>
          <a:bodyPr/>
          <a:lstStyle>
            <a:lvl1pPr fontAlgn="auto">
              <a:spcBef>
                <a:spcPts val="0"/>
              </a:spcBef>
              <a:spcAft>
                <a:spcPts val="0"/>
              </a:spcAft>
              <a:defRPr/>
            </a:lvl1pPr>
          </a:lstStyle>
          <a:p>
            <a:pPr>
              <a:defRPr/>
            </a:pPr>
            <a:fld id="{24D53C74-943B-4ED1-9997-82940FB7BB2C}" type="datetimeFigureOut">
              <a:rPr lang="ru-RU" altLang="ru-RU"/>
              <a:pPr>
                <a:defRPr/>
              </a:pPr>
              <a:t>24.01.2022</a:t>
            </a:fld>
            <a:endParaRPr lang="ru-RU" altLang="ru-RU"/>
          </a:p>
        </p:txBody>
      </p:sp>
      <p:sp>
        <p:nvSpPr>
          <p:cNvPr id="6" name="Rectangle 6"/>
          <p:cNvSpPr>
            <a:spLocks noGrp="1" noChangeArrowheads="1"/>
          </p:cNvSpPr>
          <p:nvPr>
            <p:ph type="ftr" sz="quarter" idx="11"/>
          </p:nvPr>
        </p:nvSpPr>
        <p:spPr/>
        <p:txBody>
          <a:bodyPr/>
          <a:lstStyle>
            <a:lvl1pPr fontAlgn="auto">
              <a:spcBef>
                <a:spcPts val="0"/>
              </a:spcBef>
              <a:spcAft>
                <a:spcPts val="0"/>
              </a:spcAft>
              <a:defRPr/>
            </a:lvl1pPr>
          </a:lstStyle>
          <a:p>
            <a:pPr>
              <a:defRPr/>
            </a:pPr>
            <a:endParaRPr lang="ru-RU" altLang="ru-RU"/>
          </a:p>
        </p:txBody>
      </p:sp>
      <p:sp>
        <p:nvSpPr>
          <p:cNvPr id="7" name="Rectangle 7"/>
          <p:cNvSpPr>
            <a:spLocks noGrp="1" noChangeArrowheads="1"/>
          </p:cNvSpPr>
          <p:nvPr>
            <p:ph type="sldNum" sz="quarter" idx="12"/>
          </p:nvPr>
        </p:nvSpPr>
        <p:spPr/>
        <p:txBody>
          <a:bodyPr/>
          <a:lstStyle>
            <a:lvl1pPr fontAlgn="auto">
              <a:spcBef>
                <a:spcPts val="0"/>
              </a:spcBef>
              <a:spcAft>
                <a:spcPts val="0"/>
              </a:spcAft>
              <a:defRPr/>
            </a:lvl1pPr>
          </a:lstStyle>
          <a:p>
            <a:pPr>
              <a:defRPr/>
            </a:pPr>
            <a:fld id="{59539FFF-F5DB-4AB3-92A3-62F0B92D4481}" type="slidenum">
              <a:rPr lang="ru-RU" altLang="ru-RU"/>
              <a:pPr>
                <a:defRPr/>
              </a:pPr>
              <a:t>‹#›</a:t>
            </a:fld>
            <a:endParaRPr lang="ru-RU" altLang="ru-RU"/>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5"/>
          <p:cNvSpPr>
            <a:spLocks noGrp="1" noChangeArrowheads="1"/>
          </p:cNvSpPr>
          <p:nvPr>
            <p:ph type="dt" sz="half" idx="10"/>
          </p:nvPr>
        </p:nvSpPr>
        <p:spPr/>
        <p:txBody>
          <a:bodyPr/>
          <a:lstStyle>
            <a:lvl1pPr fontAlgn="auto">
              <a:spcBef>
                <a:spcPts val="0"/>
              </a:spcBef>
              <a:spcAft>
                <a:spcPts val="0"/>
              </a:spcAft>
              <a:defRPr/>
            </a:lvl1pPr>
          </a:lstStyle>
          <a:p>
            <a:pPr>
              <a:defRPr/>
            </a:pPr>
            <a:fld id="{10B20672-C524-4F5E-B8C2-F40241083DB6}" type="datetimeFigureOut">
              <a:rPr lang="ru-RU" altLang="ru-RU"/>
              <a:pPr>
                <a:defRPr/>
              </a:pPr>
              <a:t>24.01.2022</a:t>
            </a:fld>
            <a:endParaRPr lang="ru-RU" altLang="ru-RU"/>
          </a:p>
        </p:txBody>
      </p:sp>
      <p:sp>
        <p:nvSpPr>
          <p:cNvPr id="5" name="Rectangle 6"/>
          <p:cNvSpPr>
            <a:spLocks noGrp="1" noChangeArrowheads="1"/>
          </p:cNvSpPr>
          <p:nvPr>
            <p:ph type="ftr" sz="quarter" idx="11"/>
          </p:nvPr>
        </p:nvSpPr>
        <p:spPr/>
        <p:txBody>
          <a:bodyPr/>
          <a:lstStyle>
            <a:lvl1pPr fontAlgn="auto">
              <a:spcBef>
                <a:spcPts val="0"/>
              </a:spcBef>
              <a:spcAft>
                <a:spcPts val="0"/>
              </a:spcAft>
              <a:defRPr/>
            </a:lvl1pPr>
          </a:lstStyle>
          <a:p>
            <a:pPr>
              <a:defRPr/>
            </a:pPr>
            <a:endParaRPr lang="ru-RU" altLang="ru-RU"/>
          </a:p>
        </p:txBody>
      </p:sp>
      <p:sp>
        <p:nvSpPr>
          <p:cNvPr id="6" name="Rectangle 7"/>
          <p:cNvSpPr>
            <a:spLocks noGrp="1" noChangeArrowheads="1"/>
          </p:cNvSpPr>
          <p:nvPr>
            <p:ph type="sldNum" sz="quarter" idx="12"/>
          </p:nvPr>
        </p:nvSpPr>
        <p:spPr/>
        <p:txBody>
          <a:bodyPr/>
          <a:lstStyle>
            <a:lvl1pPr fontAlgn="auto">
              <a:spcBef>
                <a:spcPts val="0"/>
              </a:spcBef>
              <a:spcAft>
                <a:spcPts val="0"/>
              </a:spcAft>
              <a:defRPr/>
            </a:lvl1pPr>
          </a:lstStyle>
          <a:p>
            <a:pPr>
              <a:defRPr/>
            </a:pPr>
            <a:fld id="{0B771281-CBB5-4FFD-B3CB-B2F7B7C92CCD}" type="slidenum">
              <a:rPr lang="ru-RU" altLang="ru-RU"/>
              <a:pPr>
                <a:defRPr/>
              </a:pPr>
              <a:t>‹#›</a:t>
            </a:fld>
            <a:endParaRPr lang="ru-RU" altLang="ru-RU"/>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457950" y="152400"/>
            <a:ext cx="1924050" cy="5334000"/>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685800" y="152400"/>
            <a:ext cx="5619750" cy="533400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5"/>
          <p:cNvSpPr>
            <a:spLocks noGrp="1" noChangeArrowheads="1"/>
          </p:cNvSpPr>
          <p:nvPr>
            <p:ph type="dt" sz="half" idx="10"/>
          </p:nvPr>
        </p:nvSpPr>
        <p:spPr/>
        <p:txBody>
          <a:bodyPr/>
          <a:lstStyle>
            <a:lvl1pPr fontAlgn="auto">
              <a:spcBef>
                <a:spcPts val="0"/>
              </a:spcBef>
              <a:spcAft>
                <a:spcPts val="0"/>
              </a:spcAft>
              <a:defRPr/>
            </a:lvl1pPr>
          </a:lstStyle>
          <a:p>
            <a:pPr>
              <a:defRPr/>
            </a:pPr>
            <a:fld id="{A81F3212-74E8-476D-9EFF-16791DDAB018}" type="datetimeFigureOut">
              <a:rPr lang="ru-RU" altLang="ru-RU"/>
              <a:pPr>
                <a:defRPr/>
              </a:pPr>
              <a:t>24.01.2022</a:t>
            </a:fld>
            <a:endParaRPr lang="ru-RU" altLang="ru-RU"/>
          </a:p>
        </p:txBody>
      </p:sp>
      <p:sp>
        <p:nvSpPr>
          <p:cNvPr id="5" name="Rectangle 6"/>
          <p:cNvSpPr>
            <a:spLocks noGrp="1" noChangeArrowheads="1"/>
          </p:cNvSpPr>
          <p:nvPr>
            <p:ph type="ftr" sz="quarter" idx="11"/>
          </p:nvPr>
        </p:nvSpPr>
        <p:spPr/>
        <p:txBody>
          <a:bodyPr/>
          <a:lstStyle>
            <a:lvl1pPr fontAlgn="auto">
              <a:spcBef>
                <a:spcPts val="0"/>
              </a:spcBef>
              <a:spcAft>
                <a:spcPts val="0"/>
              </a:spcAft>
              <a:defRPr/>
            </a:lvl1pPr>
          </a:lstStyle>
          <a:p>
            <a:pPr>
              <a:defRPr/>
            </a:pPr>
            <a:endParaRPr lang="ru-RU" altLang="ru-RU"/>
          </a:p>
        </p:txBody>
      </p:sp>
      <p:sp>
        <p:nvSpPr>
          <p:cNvPr id="6" name="Rectangle 7"/>
          <p:cNvSpPr>
            <a:spLocks noGrp="1" noChangeArrowheads="1"/>
          </p:cNvSpPr>
          <p:nvPr>
            <p:ph type="sldNum" sz="quarter" idx="12"/>
          </p:nvPr>
        </p:nvSpPr>
        <p:spPr/>
        <p:txBody>
          <a:bodyPr/>
          <a:lstStyle>
            <a:lvl1pPr fontAlgn="auto">
              <a:spcBef>
                <a:spcPts val="0"/>
              </a:spcBef>
              <a:spcAft>
                <a:spcPts val="0"/>
              </a:spcAft>
              <a:defRPr/>
            </a:lvl1pPr>
          </a:lstStyle>
          <a:p>
            <a:pPr>
              <a:defRPr/>
            </a:pPr>
            <a:fld id="{98376EB9-46DF-4AE3-9745-E9F603620276}" type="slidenum">
              <a:rPr lang="ru-RU" altLang="ru-RU"/>
              <a:pPr>
                <a:defRPr/>
              </a:pPr>
              <a:t>‹#›</a:t>
            </a:fld>
            <a:endParaRPr lang="ru-RU" altLang="ru-RU"/>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4" name="Freeform 2"/>
          <p:cNvSpPr>
            <a:spLocks/>
          </p:cNvSpPr>
          <p:nvPr/>
        </p:nvSpPr>
        <p:spPr bwMode="blackWhite">
          <a:xfrm>
            <a:off x="20638" y="12700"/>
            <a:ext cx="8896350" cy="6780213"/>
          </a:xfrm>
          <a:custGeom>
            <a:avLst/>
            <a:gdLst>
              <a:gd name="T0" fmla="*/ 2147483647 w 3985"/>
              <a:gd name="T1" fmla="*/ 0 h 3619"/>
              <a:gd name="T2" fmla="*/ 0 w 3985"/>
              <a:gd name="T3" fmla="*/ 2147483647 h 3619"/>
              <a:gd name="T4" fmla="*/ 2147483647 w 3985"/>
              <a:gd name="T5" fmla="*/ 2147483647 h 3619"/>
              <a:gd name="T6" fmla="*/ 2147483647 w 3985"/>
              <a:gd name="T7" fmla="*/ 2147483647 h 3619"/>
              <a:gd name="T8" fmla="*/ 2147483647 w 3985"/>
              <a:gd name="T9" fmla="*/ 0 h 3619"/>
              <a:gd name="T10" fmla="*/ 2147483647 w 3985"/>
              <a:gd name="T11" fmla="*/ 0 h 361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985" h="3619">
                <a:moveTo>
                  <a:pt x="2822" y="0"/>
                </a:moveTo>
                <a:lnTo>
                  <a:pt x="0" y="975"/>
                </a:lnTo>
                <a:lnTo>
                  <a:pt x="2169" y="3619"/>
                </a:lnTo>
                <a:lnTo>
                  <a:pt x="3985" y="1125"/>
                </a:lnTo>
                <a:lnTo>
                  <a:pt x="2822" y="0"/>
                </a:lnTo>
                <a:close/>
              </a:path>
            </a:pathLst>
          </a:custGeom>
          <a:solidFill>
            <a:schemeClr val="accent1"/>
          </a:solidFill>
          <a:ln w="9525">
            <a:noFill/>
            <a:round/>
            <a:headEnd/>
            <a:tailEnd/>
          </a:ln>
        </p:spPr>
        <p:txBody>
          <a:bodyPr/>
          <a:lstStyle/>
          <a:p>
            <a:pPr>
              <a:defRPr/>
            </a:pPr>
            <a:endParaRPr lang="ru-RU"/>
          </a:p>
        </p:txBody>
      </p:sp>
      <p:grpSp>
        <p:nvGrpSpPr>
          <p:cNvPr id="5" name="Group 8"/>
          <p:cNvGrpSpPr>
            <a:grpSpLocks/>
          </p:cNvGrpSpPr>
          <p:nvPr/>
        </p:nvGrpSpPr>
        <p:grpSpPr bwMode="auto">
          <a:xfrm>
            <a:off x="195263" y="234950"/>
            <a:ext cx="3787775" cy="1778000"/>
            <a:chOff x="123" y="148"/>
            <a:chExt cx="2386" cy="1120"/>
          </a:xfrm>
        </p:grpSpPr>
        <p:sp>
          <p:nvSpPr>
            <p:cNvPr id="6" name="Freeform 9"/>
            <p:cNvSpPr>
              <a:spLocks/>
            </p:cNvSpPr>
            <p:nvPr userDrawn="1"/>
          </p:nvSpPr>
          <p:spPr bwMode="auto">
            <a:xfrm>
              <a:off x="177" y="177"/>
              <a:ext cx="2250" cy="1017"/>
            </a:xfrm>
            <a:custGeom>
              <a:avLst/>
              <a:gdLst>
                <a:gd name="T0" fmla="*/ 18068 w 794"/>
                <a:gd name="T1" fmla="*/ 5854 h 414"/>
                <a:gd name="T2" fmla="*/ 16158 w 794"/>
                <a:gd name="T3" fmla="*/ 4714 h 414"/>
                <a:gd name="T4" fmla="*/ 12656 w 794"/>
                <a:gd name="T5" fmla="*/ 3115 h 414"/>
                <a:gd name="T6" fmla="*/ 1615 w 794"/>
                <a:gd name="T7" fmla="*/ 0 h 414"/>
                <a:gd name="T8" fmla="*/ 521 w 794"/>
                <a:gd name="T9" fmla="*/ 295 h 414"/>
                <a:gd name="T10" fmla="*/ 0 w 794"/>
                <a:gd name="T11" fmla="*/ 1231 h 414"/>
                <a:gd name="T12" fmla="*/ 635 w 794"/>
                <a:gd name="T13" fmla="*/ 2299 h 414"/>
                <a:gd name="T14" fmla="*/ 12970 w 794"/>
                <a:gd name="T15" fmla="*/ 6065 h 414"/>
                <a:gd name="T16" fmla="*/ 15673 w 794"/>
                <a:gd name="T17" fmla="*/ 5824 h 414"/>
                <a:gd name="T18" fmla="*/ 17858 w 794"/>
                <a:gd name="T19" fmla="*/ 6136 h 414"/>
                <a:gd name="T20" fmla="*/ 18068 w 794"/>
                <a:gd name="T21" fmla="*/ 5854 h 414"/>
                <a:gd name="T22" fmla="*/ 18068 w 794"/>
                <a:gd name="T23" fmla="*/ 5854 h 41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794" h="414">
                  <a:moveTo>
                    <a:pt x="794" y="395"/>
                  </a:moveTo>
                  <a:lnTo>
                    <a:pt x="710" y="318"/>
                  </a:lnTo>
                  <a:lnTo>
                    <a:pt x="556" y="210"/>
                  </a:lnTo>
                  <a:lnTo>
                    <a:pt x="71" y="0"/>
                  </a:lnTo>
                  <a:lnTo>
                    <a:pt x="23" y="20"/>
                  </a:lnTo>
                  <a:lnTo>
                    <a:pt x="0" y="83"/>
                  </a:lnTo>
                  <a:lnTo>
                    <a:pt x="28" y="155"/>
                  </a:lnTo>
                  <a:lnTo>
                    <a:pt x="570" y="409"/>
                  </a:lnTo>
                  <a:lnTo>
                    <a:pt x="689" y="393"/>
                  </a:lnTo>
                  <a:lnTo>
                    <a:pt x="785" y="414"/>
                  </a:lnTo>
                  <a:lnTo>
                    <a:pt x="794" y="395"/>
                  </a:lnTo>
                  <a:close/>
                </a:path>
              </a:pathLst>
            </a:custGeom>
            <a:solidFill>
              <a:srgbClr val="F8F8F8"/>
            </a:solidFill>
            <a:ln w="9525">
              <a:noFill/>
              <a:round/>
              <a:headEnd/>
              <a:tailEnd/>
            </a:ln>
          </p:spPr>
          <p:txBody>
            <a:bodyPr/>
            <a:lstStyle/>
            <a:p>
              <a:pPr>
                <a:defRPr/>
              </a:pPr>
              <a:endParaRPr lang="ru-RU"/>
            </a:p>
          </p:txBody>
        </p:sp>
        <p:sp>
          <p:nvSpPr>
            <p:cNvPr id="7" name="Freeform 10"/>
            <p:cNvSpPr>
              <a:spLocks/>
            </p:cNvSpPr>
            <p:nvPr userDrawn="1"/>
          </p:nvSpPr>
          <p:spPr bwMode="auto">
            <a:xfrm>
              <a:off x="166" y="261"/>
              <a:ext cx="2244" cy="1007"/>
            </a:xfrm>
            <a:custGeom>
              <a:avLst/>
              <a:gdLst>
                <a:gd name="T0" fmla="*/ 388 w 1586"/>
                <a:gd name="T1" fmla="*/ 0 h 821"/>
                <a:gd name="T2" fmla="*/ 3769 w 1586"/>
                <a:gd name="T3" fmla="*/ 958 h 821"/>
                <a:gd name="T4" fmla="*/ 4044 w 1586"/>
                <a:gd name="T5" fmla="*/ 1177 h 821"/>
                <a:gd name="T6" fmla="*/ 4492 w 1586"/>
                <a:gd name="T7" fmla="*/ 1461 h 821"/>
                <a:gd name="T8" fmla="*/ 4433 w 1586"/>
                <a:gd name="T9" fmla="*/ 1515 h 821"/>
                <a:gd name="T10" fmla="*/ 3823 w 1586"/>
                <a:gd name="T11" fmla="*/ 1452 h 821"/>
                <a:gd name="T12" fmla="*/ 3243 w 1586"/>
                <a:gd name="T13" fmla="*/ 1496 h 821"/>
                <a:gd name="T14" fmla="*/ 117 w 1586"/>
                <a:gd name="T15" fmla="*/ 551 h 821"/>
                <a:gd name="T16" fmla="*/ 0 w 1586"/>
                <a:gd name="T17" fmla="*/ 277 h 821"/>
                <a:gd name="T18" fmla="*/ 130 w 1586"/>
                <a:gd name="T19" fmla="*/ 59 h 821"/>
                <a:gd name="T20" fmla="*/ 388 w 1586"/>
                <a:gd name="T21" fmla="*/ 0 h 821"/>
                <a:gd name="T22" fmla="*/ 388 w 1586"/>
                <a:gd name="T23" fmla="*/ 0 h 82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586" h="821">
                  <a:moveTo>
                    <a:pt x="137" y="0"/>
                  </a:moveTo>
                  <a:lnTo>
                    <a:pt x="1331" y="519"/>
                  </a:lnTo>
                  <a:lnTo>
                    <a:pt x="1428" y="638"/>
                  </a:lnTo>
                  <a:lnTo>
                    <a:pt x="1586" y="792"/>
                  </a:lnTo>
                  <a:lnTo>
                    <a:pt x="1565" y="821"/>
                  </a:lnTo>
                  <a:lnTo>
                    <a:pt x="1350" y="787"/>
                  </a:lnTo>
                  <a:lnTo>
                    <a:pt x="1145" y="811"/>
                  </a:lnTo>
                  <a:lnTo>
                    <a:pt x="42" y="298"/>
                  </a:lnTo>
                  <a:lnTo>
                    <a:pt x="0" y="150"/>
                  </a:lnTo>
                  <a:lnTo>
                    <a:pt x="46" y="32"/>
                  </a:lnTo>
                  <a:lnTo>
                    <a:pt x="137" y="0"/>
                  </a:lnTo>
                  <a:close/>
                </a:path>
              </a:pathLst>
            </a:custGeom>
            <a:solidFill>
              <a:schemeClr val="tx2"/>
            </a:solidFill>
            <a:ln w="9525">
              <a:noFill/>
              <a:round/>
              <a:headEnd/>
              <a:tailEnd/>
            </a:ln>
          </p:spPr>
          <p:txBody>
            <a:bodyPr/>
            <a:lstStyle/>
            <a:p>
              <a:pPr>
                <a:defRPr/>
              </a:pPr>
              <a:endParaRPr lang="ru-RU"/>
            </a:p>
          </p:txBody>
        </p:sp>
        <p:sp>
          <p:nvSpPr>
            <p:cNvPr id="8" name="Freeform 11"/>
            <p:cNvSpPr>
              <a:spLocks/>
            </p:cNvSpPr>
            <p:nvPr userDrawn="1"/>
          </p:nvSpPr>
          <p:spPr bwMode="auto">
            <a:xfrm>
              <a:off x="474" y="344"/>
              <a:ext cx="1488" cy="919"/>
            </a:xfrm>
            <a:custGeom>
              <a:avLst/>
              <a:gdLst>
                <a:gd name="T0" fmla="*/ 0 w 1049"/>
                <a:gd name="T1" fmla="*/ 605 h 747"/>
                <a:gd name="T2" fmla="*/ 2631 w 1049"/>
                <a:gd name="T3" fmla="*/ 1391 h 747"/>
                <a:gd name="T4" fmla="*/ 2680 w 1049"/>
                <a:gd name="T5" fmla="*/ 994 h 747"/>
                <a:gd name="T6" fmla="*/ 2994 w 1049"/>
                <a:gd name="T7" fmla="*/ 786 h 747"/>
                <a:gd name="T8" fmla="*/ 223 w 1049"/>
                <a:gd name="T9" fmla="*/ 0 h 747"/>
                <a:gd name="T10" fmla="*/ 0 w 1049"/>
                <a:gd name="T11" fmla="*/ 236 h 747"/>
                <a:gd name="T12" fmla="*/ 0 w 1049"/>
                <a:gd name="T13" fmla="*/ 605 h 747"/>
                <a:gd name="T14" fmla="*/ 0 w 1049"/>
                <a:gd name="T15" fmla="*/ 605 h 747"/>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049" h="747">
                  <a:moveTo>
                    <a:pt x="0" y="325"/>
                  </a:moveTo>
                  <a:lnTo>
                    <a:pt x="922" y="747"/>
                  </a:lnTo>
                  <a:lnTo>
                    <a:pt x="939" y="534"/>
                  </a:lnTo>
                  <a:lnTo>
                    <a:pt x="1049" y="422"/>
                  </a:lnTo>
                  <a:lnTo>
                    <a:pt x="78" y="0"/>
                  </a:lnTo>
                  <a:lnTo>
                    <a:pt x="0" y="127"/>
                  </a:lnTo>
                  <a:lnTo>
                    <a:pt x="0" y="325"/>
                  </a:lnTo>
                  <a:close/>
                </a:path>
              </a:pathLst>
            </a:custGeom>
            <a:solidFill>
              <a:schemeClr val="bg2"/>
            </a:solidFill>
            <a:ln w="9525">
              <a:noFill/>
              <a:round/>
              <a:headEnd/>
              <a:tailEnd/>
            </a:ln>
          </p:spPr>
          <p:txBody>
            <a:bodyPr/>
            <a:lstStyle/>
            <a:p>
              <a:pPr>
                <a:defRPr/>
              </a:pPr>
              <a:endParaRPr lang="ru-RU"/>
            </a:p>
          </p:txBody>
        </p:sp>
        <p:grpSp>
          <p:nvGrpSpPr>
            <p:cNvPr id="9" name="Group 12"/>
            <p:cNvGrpSpPr>
              <a:grpSpLocks/>
            </p:cNvGrpSpPr>
            <p:nvPr userDrawn="1"/>
          </p:nvGrpSpPr>
          <p:grpSpPr bwMode="auto">
            <a:xfrm>
              <a:off x="123" y="148"/>
              <a:ext cx="2386" cy="1081"/>
              <a:chOff x="123" y="148"/>
              <a:chExt cx="2386" cy="1081"/>
            </a:xfrm>
          </p:grpSpPr>
          <p:sp>
            <p:nvSpPr>
              <p:cNvPr id="10" name="Freeform 13"/>
              <p:cNvSpPr>
                <a:spLocks/>
              </p:cNvSpPr>
              <p:nvPr userDrawn="1"/>
            </p:nvSpPr>
            <p:spPr bwMode="auto">
              <a:xfrm>
                <a:off x="2005" y="934"/>
                <a:ext cx="212" cy="214"/>
              </a:xfrm>
              <a:custGeom>
                <a:avLst/>
                <a:gdLst>
                  <a:gd name="T0" fmla="*/ 310 w 150"/>
                  <a:gd name="T1" fmla="*/ 0 h 173"/>
                  <a:gd name="T2" fmla="*/ 114 w 150"/>
                  <a:gd name="T3" fmla="*/ 125 h 173"/>
                  <a:gd name="T4" fmla="*/ 0 w 150"/>
                  <a:gd name="T5" fmla="*/ 328 h 173"/>
                  <a:gd name="T6" fmla="*/ 226 w 150"/>
                  <a:gd name="T7" fmla="*/ 303 h 173"/>
                  <a:gd name="T8" fmla="*/ 291 w 150"/>
                  <a:gd name="T9" fmla="*/ 160 h 173"/>
                  <a:gd name="T10" fmla="*/ 424 w 150"/>
                  <a:gd name="T11" fmla="*/ 51 h 173"/>
                  <a:gd name="T12" fmla="*/ 310 w 150"/>
                  <a:gd name="T13" fmla="*/ 0 h 173"/>
                  <a:gd name="T14" fmla="*/ 310 w 150"/>
                  <a:gd name="T15" fmla="*/ 0 h 173"/>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50" h="173">
                    <a:moveTo>
                      <a:pt x="110" y="0"/>
                    </a:moveTo>
                    <a:lnTo>
                      <a:pt x="40" y="66"/>
                    </a:lnTo>
                    <a:lnTo>
                      <a:pt x="0" y="173"/>
                    </a:lnTo>
                    <a:lnTo>
                      <a:pt x="80" y="160"/>
                    </a:lnTo>
                    <a:lnTo>
                      <a:pt x="103" y="84"/>
                    </a:lnTo>
                    <a:lnTo>
                      <a:pt x="150" y="27"/>
                    </a:lnTo>
                    <a:lnTo>
                      <a:pt x="110" y="0"/>
                    </a:lnTo>
                    <a:close/>
                  </a:path>
                </a:pathLst>
              </a:custGeom>
              <a:solidFill>
                <a:schemeClr val="accent2"/>
              </a:solidFill>
              <a:ln w="9525">
                <a:noFill/>
                <a:round/>
                <a:headEnd/>
                <a:tailEnd/>
              </a:ln>
            </p:spPr>
            <p:txBody>
              <a:bodyPr/>
              <a:lstStyle/>
              <a:p>
                <a:pPr>
                  <a:defRPr/>
                </a:pPr>
                <a:endParaRPr lang="ru-RU"/>
              </a:p>
            </p:txBody>
          </p:sp>
          <p:sp>
            <p:nvSpPr>
              <p:cNvPr id="11" name="Freeform 14"/>
              <p:cNvSpPr>
                <a:spLocks/>
              </p:cNvSpPr>
              <p:nvPr userDrawn="1"/>
            </p:nvSpPr>
            <p:spPr bwMode="auto">
              <a:xfrm>
                <a:off x="123" y="148"/>
                <a:ext cx="2386" cy="1081"/>
              </a:xfrm>
              <a:custGeom>
                <a:avLst/>
                <a:gdLst>
                  <a:gd name="T0" fmla="*/ 443 w 1684"/>
                  <a:gd name="T1" fmla="*/ 0 h 880"/>
                  <a:gd name="T2" fmla="*/ 179 w 1684"/>
                  <a:gd name="T3" fmla="*/ 97 h 880"/>
                  <a:gd name="T4" fmla="*/ 0 w 1684"/>
                  <a:gd name="T5" fmla="*/ 386 h 880"/>
                  <a:gd name="T6" fmla="*/ 191 w 1684"/>
                  <a:gd name="T7" fmla="*/ 665 h 880"/>
                  <a:gd name="T8" fmla="*/ 3362 w 1684"/>
                  <a:gd name="T9" fmla="*/ 1607 h 880"/>
                  <a:gd name="T10" fmla="*/ 4045 w 1684"/>
                  <a:gd name="T11" fmla="*/ 1548 h 880"/>
                  <a:gd name="T12" fmla="*/ 4598 w 1684"/>
                  <a:gd name="T13" fmla="*/ 1631 h 880"/>
                  <a:gd name="T14" fmla="*/ 4790 w 1684"/>
                  <a:gd name="T15" fmla="*/ 1499 h 880"/>
                  <a:gd name="T16" fmla="*/ 4272 w 1684"/>
                  <a:gd name="T17" fmla="*/ 1231 h 880"/>
                  <a:gd name="T18" fmla="*/ 4061 w 1684"/>
                  <a:gd name="T19" fmla="*/ 950 h 880"/>
                  <a:gd name="T20" fmla="*/ 3895 w 1684"/>
                  <a:gd name="T21" fmla="*/ 977 h 880"/>
                  <a:gd name="T22" fmla="*/ 4093 w 1684"/>
                  <a:gd name="T23" fmla="*/ 1231 h 880"/>
                  <a:gd name="T24" fmla="*/ 4489 w 1684"/>
                  <a:gd name="T25" fmla="*/ 1501 h 880"/>
                  <a:gd name="T26" fmla="*/ 4020 w 1684"/>
                  <a:gd name="T27" fmla="*/ 1459 h 880"/>
                  <a:gd name="T28" fmla="*/ 3467 w 1684"/>
                  <a:gd name="T29" fmla="*/ 1508 h 880"/>
                  <a:gd name="T30" fmla="*/ 3569 w 1684"/>
                  <a:gd name="T31" fmla="*/ 1204 h 880"/>
                  <a:gd name="T32" fmla="*/ 3806 w 1684"/>
                  <a:gd name="T33" fmla="*/ 997 h 880"/>
                  <a:gd name="T34" fmla="*/ 3529 w 1684"/>
                  <a:gd name="T35" fmla="*/ 1023 h 880"/>
                  <a:gd name="T36" fmla="*/ 3314 w 1684"/>
                  <a:gd name="T37" fmla="*/ 1220 h 880"/>
                  <a:gd name="T38" fmla="*/ 3240 w 1684"/>
                  <a:gd name="T39" fmla="*/ 1467 h 880"/>
                  <a:gd name="T40" fmla="*/ 305 w 1684"/>
                  <a:gd name="T41" fmla="*/ 575 h 880"/>
                  <a:gd name="T42" fmla="*/ 227 w 1684"/>
                  <a:gd name="T43" fmla="*/ 398 h 880"/>
                  <a:gd name="T44" fmla="*/ 293 w 1684"/>
                  <a:gd name="T45" fmla="*/ 177 h 880"/>
                  <a:gd name="T46" fmla="*/ 616 w 1684"/>
                  <a:gd name="T47" fmla="*/ 0 h 880"/>
                  <a:gd name="T48" fmla="*/ 443 w 1684"/>
                  <a:gd name="T49" fmla="*/ 0 h 880"/>
                  <a:gd name="T50" fmla="*/ 443 w 1684"/>
                  <a:gd name="T51" fmla="*/ 0 h 880"/>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1684" h="880">
                    <a:moveTo>
                      <a:pt x="156" y="0"/>
                    </a:moveTo>
                    <a:lnTo>
                      <a:pt x="63" y="52"/>
                    </a:lnTo>
                    <a:lnTo>
                      <a:pt x="0" y="208"/>
                    </a:lnTo>
                    <a:lnTo>
                      <a:pt x="67" y="358"/>
                    </a:lnTo>
                    <a:lnTo>
                      <a:pt x="1182" y="867"/>
                    </a:lnTo>
                    <a:lnTo>
                      <a:pt x="1422" y="835"/>
                    </a:lnTo>
                    <a:lnTo>
                      <a:pt x="1616" y="880"/>
                    </a:lnTo>
                    <a:lnTo>
                      <a:pt x="1684" y="808"/>
                    </a:lnTo>
                    <a:lnTo>
                      <a:pt x="1502" y="664"/>
                    </a:lnTo>
                    <a:lnTo>
                      <a:pt x="1428" y="512"/>
                    </a:lnTo>
                    <a:lnTo>
                      <a:pt x="1369" y="527"/>
                    </a:lnTo>
                    <a:lnTo>
                      <a:pt x="1439" y="664"/>
                    </a:lnTo>
                    <a:lnTo>
                      <a:pt x="1578" y="810"/>
                    </a:lnTo>
                    <a:lnTo>
                      <a:pt x="1413" y="787"/>
                    </a:lnTo>
                    <a:lnTo>
                      <a:pt x="1219" y="814"/>
                    </a:lnTo>
                    <a:lnTo>
                      <a:pt x="1255" y="650"/>
                    </a:lnTo>
                    <a:lnTo>
                      <a:pt x="1338" y="538"/>
                    </a:lnTo>
                    <a:lnTo>
                      <a:pt x="1241" y="552"/>
                    </a:lnTo>
                    <a:lnTo>
                      <a:pt x="1165" y="658"/>
                    </a:lnTo>
                    <a:lnTo>
                      <a:pt x="1139" y="791"/>
                    </a:lnTo>
                    <a:lnTo>
                      <a:pt x="107" y="310"/>
                    </a:lnTo>
                    <a:lnTo>
                      <a:pt x="80" y="215"/>
                    </a:lnTo>
                    <a:lnTo>
                      <a:pt x="103" y="95"/>
                    </a:lnTo>
                    <a:lnTo>
                      <a:pt x="217" y="0"/>
                    </a:lnTo>
                    <a:lnTo>
                      <a:pt x="156" y="0"/>
                    </a:lnTo>
                    <a:close/>
                  </a:path>
                </a:pathLst>
              </a:custGeom>
              <a:solidFill>
                <a:schemeClr val="accent2"/>
              </a:solidFill>
              <a:ln w="9525">
                <a:noFill/>
                <a:round/>
                <a:headEnd/>
                <a:tailEnd/>
              </a:ln>
            </p:spPr>
            <p:txBody>
              <a:bodyPr/>
              <a:lstStyle/>
              <a:p>
                <a:pPr>
                  <a:defRPr/>
                </a:pPr>
                <a:endParaRPr lang="ru-RU"/>
              </a:p>
            </p:txBody>
          </p:sp>
          <p:sp>
            <p:nvSpPr>
              <p:cNvPr id="12" name="Freeform 15"/>
              <p:cNvSpPr>
                <a:spLocks/>
              </p:cNvSpPr>
              <p:nvPr userDrawn="1"/>
            </p:nvSpPr>
            <p:spPr bwMode="auto">
              <a:xfrm>
                <a:off x="324" y="158"/>
                <a:ext cx="1686" cy="614"/>
              </a:xfrm>
              <a:custGeom>
                <a:avLst/>
                <a:gdLst>
                  <a:gd name="T0" fmla="*/ 285 w 1190"/>
                  <a:gd name="T1" fmla="*/ 0 h 500"/>
                  <a:gd name="T2" fmla="*/ 3385 w 1190"/>
                  <a:gd name="T3" fmla="*/ 907 h 500"/>
                  <a:gd name="T4" fmla="*/ 3059 w 1190"/>
                  <a:gd name="T5" fmla="*/ 926 h 500"/>
                  <a:gd name="T6" fmla="*/ 0 w 1190"/>
                  <a:gd name="T7" fmla="*/ 50 h 500"/>
                  <a:gd name="T8" fmla="*/ 285 w 1190"/>
                  <a:gd name="T9" fmla="*/ 0 h 500"/>
                  <a:gd name="T10" fmla="*/ 285 w 1190"/>
                  <a:gd name="T11" fmla="*/ 0 h 5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190" h="500">
                    <a:moveTo>
                      <a:pt x="100" y="0"/>
                    </a:moveTo>
                    <a:lnTo>
                      <a:pt x="1190" y="490"/>
                    </a:lnTo>
                    <a:lnTo>
                      <a:pt x="1076" y="500"/>
                    </a:lnTo>
                    <a:lnTo>
                      <a:pt x="0" y="27"/>
                    </a:lnTo>
                    <a:lnTo>
                      <a:pt x="100" y="0"/>
                    </a:lnTo>
                    <a:close/>
                  </a:path>
                </a:pathLst>
              </a:custGeom>
              <a:solidFill>
                <a:schemeClr val="accent2"/>
              </a:solidFill>
              <a:ln w="9525">
                <a:noFill/>
                <a:round/>
                <a:headEnd/>
                <a:tailEnd/>
              </a:ln>
            </p:spPr>
            <p:txBody>
              <a:bodyPr/>
              <a:lstStyle/>
              <a:p>
                <a:pPr>
                  <a:defRPr/>
                </a:pPr>
                <a:endParaRPr lang="ru-RU"/>
              </a:p>
            </p:txBody>
          </p:sp>
          <p:sp>
            <p:nvSpPr>
              <p:cNvPr id="13" name="Freeform 16"/>
              <p:cNvSpPr>
                <a:spLocks/>
              </p:cNvSpPr>
              <p:nvPr userDrawn="1"/>
            </p:nvSpPr>
            <p:spPr bwMode="auto">
              <a:xfrm>
                <a:off x="409" y="251"/>
                <a:ext cx="227" cy="410"/>
              </a:xfrm>
              <a:custGeom>
                <a:avLst/>
                <a:gdLst>
                  <a:gd name="T0" fmla="*/ 332 w 160"/>
                  <a:gd name="T1" fmla="*/ 0 h 335"/>
                  <a:gd name="T2" fmla="*/ 54 w 160"/>
                  <a:gd name="T3" fmla="*/ 195 h 335"/>
                  <a:gd name="T4" fmla="*/ 0 w 160"/>
                  <a:gd name="T5" fmla="*/ 421 h 335"/>
                  <a:gd name="T6" fmla="*/ 95 w 160"/>
                  <a:gd name="T7" fmla="*/ 575 h 335"/>
                  <a:gd name="T8" fmla="*/ 268 w 160"/>
                  <a:gd name="T9" fmla="*/ 614 h 335"/>
                  <a:gd name="T10" fmla="*/ 217 w 160"/>
                  <a:gd name="T11" fmla="*/ 281 h 335"/>
                  <a:gd name="T12" fmla="*/ 457 w 160"/>
                  <a:gd name="T13" fmla="*/ 32 h 335"/>
                  <a:gd name="T14" fmla="*/ 332 w 160"/>
                  <a:gd name="T15" fmla="*/ 0 h 335"/>
                  <a:gd name="T16" fmla="*/ 332 w 160"/>
                  <a:gd name="T17" fmla="*/ 0 h 33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60" h="335">
                    <a:moveTo>
                      <a:pt x="116" y="0"/>
                    </a:moveTo>
                    <a:lnTo>
                      <a:pt x="19" y="106"/>
                    </a:lnTo>
                    <a:lnTo>
                      <a:pt x="0" y="230"/>
                    </a:lnTo>
                    <a:lnTo>
                      <a:pt x="33" y="314"/>
                    </a:lnTo>
                    <a:lnTo>
                      <a:pt x="94" y="335"/>
                    </a:lnTo>
                    <a:lnTo>
                      <a:pt x="76" y="154"/>
                    </a:lnTo>
                    <a:lnTo>
                      <a:pt x="160" y="17"/>
                    </a:lnTo>
                    <a:lnTo>
                      <a:pt x="116" y="0"/>
                    </a:lnTo>
                    <a:close/>
                  </a:path>
                </a:pathLst>
              </a:custGeom>
              <a:solidFill>
                <a:schemeClr val="accent2"/>
              </a:solidFill>
              <a:ln w="9525">
                <a:noFill/>
                <a:round/>
                <a:headEnd/>
                <a:tailEnd/>
              </a:ln>
            </p:spPr>
            <p:txBody>
              <a:bodyPr/>
              <a:lstStyle/>
              <a:p>
                <a:pPr>
                  <a:defRPr/>
                </a:pPr>
                <a:endParaRPr lang="ru-RU"/>
              </a:p>
            </p:txBody>
          </p:sp>
          <p:sp>
            <p:nvSpPr>
              <p:cNvPr id="14" name="Freeform 17"/>
              <p:cNvSpPr>
                <a:spLocks/>
              </p:cNvSpPr>
              <p:nvPr userDrawn="1"/>
            </p:nvSpPr>
            <p:spPr bwMode="auto">
              <a:xfrm>
                <a:off x="846" y="536"/>
                <a:ext cx="691" cy="364"/>
              </a:xfrm>
              <a:custGeom>
                <a:avLst/>
                <a:gdLst>
                  <a:gd name="T0" fmla="*/ 40 w 489"/>
                  <a:gd name="T1" fmla="*/ 64 h 296"/>
                  <a:gd name="T2" fmla="*/ 451 w 489"/>
                  <a:gd name="T3" fmla="*/ 123 h 296"/>
                  <a:gd name="T4" fmla="*/ 914 w 489"/>
                  <a:gd name="T5" fmla="*/ 255 h 296"/>
                  <a:gd name="T6" fmla="*/ 1242 w 489"/>
                  <a:gd name="T7" fmla="*/ 453 h 296"/>
                  <a:gd name="T8" fmla="*/ 920 w 489"/>
                  <a:gd name="T9" fmla="*/ 428 h 296"/>
                  <a:gd name="T10" fmla="*/ 391 w 489"/>
                  <a:gd name="T11" fmla="*/ 272 h 296"/>
                  <a:gd name="T12" fmla="*/ 141 w 489"/>
                  <a:gd name="T13" fmla="*/ 149 h 296"/>
                  <a:gd name="T14" fmla="*/ 301 w 489"/>
                  <a:gd name="T15" fmla="*/ 303 h 296"/>
                  <a:gd name="T16" fmla="*/ 767 w 489"/>
                  <a:gd name="T17" fmla="*/ 502 h 296"/>
                  <a:gd name="T18" fmla="*/ 1314 w 489"/>
                  <a:gd name="T19" fmla="*/ 551 h 296"/>
                  <a:gd name="T20" fmla="*/ 1379 w 489"/>
                  <a:gd name="T21" fmla="*/ 416 h 296"/>
                  <a:gd name="T22" fmla="*/ 1112 w 489"/>
                  <a:gd name="T23" fmla="*/ 224 h 296"/>
                  <a:gd name="T24" fmla="*/ 479 w 489"/>
                  <a:gd name="T25" fmla="*/ 32 h 296"/>
                  <a:gd name="T26" fmla="*/ 0 w 489"/>
                  <a:gd name="T27" fmla="*/ 0 h 296"/>
                  <a:gd name="T28" fmla="*/ 40 w 489"/>
                  <a:gd name="T29" fmla="*/ 64 h 296"/>
                  <a:gd name="T30" fmla="*/ 40 w 489"/>
                  <a:gd name="T31" fmla="*/ 64 h 29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489" h="296">
                    <a:moveTo>
                      <a:pt x="14" y="34"/>
                    </a:moveTo>
                    <a:lnTo>
                      <a:pt x="160" y="66"/>
                    </a:lnTo>
                    <a:lnTo>
                      <a:pt x="324" y="137"/>
                    </a:lnTo>
                    <a:lnTo>
                      <a:pt x="440" y="243"/>
                    </a:lnTo>
                    <a:lnTo>
                      <a:pt x="326" y="230"/>
                    </a:lnTo>
                    <a:lnTo>
                      <a:pt x="139" y="146"/>
                    </a:lnTo>
                    <a:lnTo>
                      <a:pt x="50" y="80"/>
                    </a:lnTo>
                    <a:lnTo>
                      <a:pt x="107" y="163"/>
                    </a:lnTo>
                    <a:lnTo>
                      <a:pt x="272" y="270"/>
                    </a:lnTo>
                    <a:lnTo>
                      <a:pt x="466" y="296"/>
                    </a:lnTo>
                    <a:lnTo>
                      <a:pt x="489" y="224"/>
                    </a:lnTo>
                    <a:lnTo>
                      <a:pt x="394" y="120"/>
                    </a:lnTo>
                    <a:lnTo>
                      <a:pt x="170" y="17"/>
                    </a:lnTo>
                    <a:lnTo>
                      <a:pt x="0" y="0"/>
                    </a:lnTo>
                    <a:lnTo>
                      <a:pt x="14" y="34"/>
                    </a:lnTo>
                    <a:close/>
                  </a:path>
                </a:pathLst>
              </a:custGeom>
              <a:solidFill>
                <a:schemeClr val="accent2"/>
              </a:solidFill>
              <a:ln w="9525">
                <a:noFill/>
                <a:round/>
                <a:headEnd/>
                <a:tailEnd/>
              </a:ln>
            </p:spPr>
            <p:txBody>
              <a:bodyPr/>
              <a:lstStyle/>
              <a:p>
                <a:pPr>
                  <a:defRPr/>
                </a:pPr>
                <a:endParaRPr lang="ru-RU"/>
              </a:p>
            </p:txBody>
          </p:sp>
        </p:grpSp>
      </p:grpSp>
      <p:grpSp>
        <p:nvGrpSpPr>
          <p:cNvPr id="15" name="Group 18"/>
          <p:cNvGrpSpPr>
            <a:grpSpLocks/>
          </p:cNvGrpSpPr>
          <p:nvPr/>
        </p:nvGrpSpPr>
        <p:grpSpPr bwMode="auto">
          <a:xfrm>
            <a:off x="7915275" y="4368800"/>
            <a:ext cx="742950" cy="1058863"/>
            <a:chOff x="4986" y="2752"/>
            <a:chExt cx="468" cy="667"/>
          </a:xfrm>
        </p:grpSpPr>
        <p:sp>
          <p:nvSpPr>
            <p:cNvPr id="16" name="Freeform 19"/>
            <p:cNvSpPr>
              <a:spLocks/>
            </p:cNvSpPr>
            <p:nvPr userDrawn="1"/>
          </p:nvSpPr>
          <p:spPr bwMode="auto">
            <a:xfrm rot="7320404">
              <a:off x="4909" y="2936"/>
              <a:ext cx="629" cy="293"/>
            </a:xfrm>
            <a:custGeom>
              <a:avLst/>
              <a:gdLst>
                <a:gd name="T0" fmla="*/ 395 w 794"/>
                <a:gd name="T1" fmla="*/ 140 h 414"/>
                <a:gd name="T2" fmla="*/ 353 w 794"/>
                <a:gd name="T3" fmla="*/ 113 h 414"/>
                <a:gd name="T4" fmla="*/ 276 w 794"/>
                <a:gd name="T5" fmla="*/ 74 h 414"/>
                <a:gd name="T6" fmla="*/ 35 w 794"/>
                <a:gd name="T7" fmla="*/ 0 h 414"/>
                <a:gd name="T8" fmla="*/ 11 w 794"/>
                <a:gd name="T9" fmla="*/ 7 h 414"/>
                <a:gd name="T10" fmla="*/ 0 w 794"/>
                <a:gd name="T11" fmla="*/ 30 h 414"/>
                <a:gd name="T12" fmla="*/ 13 w 794"/>
                <a:gd name="T13" fmla="*/ 55 h 414"/>
                <a:gd name="T14" fmla="*/ 284 w 794"/>
                <a:gd name="T15" fmla="*/ 145 h 414"/>
                <a:gd name="T16" fmla="*/ 343 w 794"/>
                <a:gd name="T17" fmla="*/ 139 h 414"/>
                <a:gd name="T18" fmla="*/ 391 w 794"/>
                <a:gd name="T19" fmla="*/ 147 h 414"/>
                <a:gd name="T20" fmla="*/ 395 w 794"/>
                <a:gd name="T21" fmla="*/ 140 h 414"/>
                <a:gd name="T22" fmla="*/ 395 w 794"/>
                <a:gd name="T23" fmla="*/ 140 h 41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794" h="414">
                  <a:moveTo>
                    <a:pt x="794" y="395"/>
                  </a:moveTo>
                  <a:lnTo>
                    <a:pt x="710" y="318"/>
                  </a:lnTo>
                  <a:lnTo>
                    <a:pt x="556" y="210"/>
                  </a:lnTo>
                  <a:lnTo>
                    <a:pt x="71" y="0"/>
                  </a:lnTo>
                  <a:lnTo>
                    <a:pt x="23" y="20"/>
                  </a:lnTo>
                  <a:lnTo>
                    <a:pt x="0" y="83"/>
                  </a:lnTo>
                  <a:lnTo>
                    <a:pt x="28" y="155"/>
                  </a:lnTo>
                  <a:lnTo>
                    <a:pt x="570" y="409"/>
                  </a:lnTo>
                  <a:lnTo>
                    <a:pt x="689" y="393"/>
                  </a:lnTo>
                  <a:lnTo>
                    <a:pt x="785" y="414"/>
                  </a:lnTo>
                  <a:lnTo>
                    <a:pt x="794" y="395"/>
                  </a:lnTo>
                  <a:close/>
                </a:path>
              </a:pathLst>
            </a:custGeom>
            <a:solidFill>
              <a:srgbClr val="F8F8F8"/>
            </a:solidFill>
            <a:ln w="9525">
              <a:noFill/>
              <a:round/>
              <a:headEnd/>
              <a:tailEnd/>
            </a:ln>
          </p:spPr>
          <p:txBody>
            <a:bodyPr/>
            <a:lstStyle/>
            <a:p>
              <a:pPr>
                <a:defRPr/>
              </a:pPr>
              <a:endParaRPr lang="ru-RU"/>
            </a:p>
          </p:txBody>
        </p:sp>
        <p:sp>
          <p:nvSpPr>
            <p:cNvPr id="17" name="Freeform 20"/>
            <p:cNvSpPr>
              <a:spLocks/>
            </p:cNvSpPr>
            <p:nvPr userDrawn="1"/>
          </p:nvSpPr>
          <p:spPr bwMode="auto">
            <a:xfrm rot="7320404">
              <a:off x="4893" y="2923"/>
              <a:ext cx="627" cy="290"/>
            </a:xfrm>
            <a:custGeom>
              <a:avLst/>
              <a:gdLst>
                <a:gd name="T0" fmla="*/ 8 w 1586"/>
                <a:gd name="T1" fmla="*/ 0 h 821"/>
                <a:gd name="T2" fmla="*/ 82 w 1586"/>
                <a:gd name="T3" fmla="*/ 23 h 821"/>
                <a:gd name="T4" fmla="*/ 88 w 1586"/>
                <a:gd name="T5" fmla="*/ 28 h 821"/>
                <a:gd name="T6" fmla="*/ 98 w 1586"/>
                <a:gd name="T7" fmla="*/ 35 h 821"/>
                <a:gd name="T8" fmla="*/ 97 w 1586"/>
                <a:gd name="T9" fmla="*/ 36 h 821"/>
                <a:gd name="T10" fmla="*/ 83 w 1586"/>
                <a:gd name="T11" fmla="*/ 35 h 821"/>
                <a:gd name="T12" fmla="*/ 71 w 1586"/>
                <a:gd name="T13" fmla="*/ 36 h 821"/>
                <a:gd name="T14" fmla="*/ 3 w 1586"/>
                <a:gd name="T15" fmla="*/ 13 h 821"/>
                <a:gd name="T16" fmla="*/ 0 w 1586"/>
                <a:gd name="T17" fmla="*/ 7 h 821"/>
                <a:gd name="T18" fmla="*/ 3 w 1586"/>
                <a:gd name="T19" fmla="*/ 1 h 821"/>
                <a:gd name="T20" fmla="*/ 8 w 1586"/>
                <a:gd name="T21" fmla="*/ 0 h 821"/>
                <a:gd name="T22" fmla="*/ 8 w 1586"/>
                <a:gd name="T23" fmla="*/ 0 h 82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586" h="821">
                  <a:moveTo>
                    <a:pt x="137" y="0"/>
                  </a:moveTo>
                  <a:lnTo>
                    <a:pt x="1331" y="519"/>
                  </a:lnTo>
                  <a:lnTo>
                    <a:pt x="1428" y="638"/>
                  </a:lnTo>
                  <a:lnTo>
                    <a:pt x="1586" y="792"/>
                  </a:lnTo>
                  <a:lnTo>
                    <a:pt x="1565" y="821"/>
                  </a:lnTo>
                  <a:lnTo>
                    <a:pt x="1350" y="787"/>
                  </a:lnTo>
                  <a:lnTo>
                    <a:pt x="1145" y="811"/>
                  </a:lnTo>
                  <a:lnTo>
                    <a:pt x="42" y="298"/>
                  </a:lnTo>
                  <a:lnTo>
                    <a:pt x="0" y="150"/>
                  </a:lnTo>
                  <a:lnTo>
                    <a:pt x="46" y="32"/>
                  </a:lnTo>
                  <a:lnTo>
                    <a:pt x="137" y="0"/>
                  </a:lnTo>
                  <a:close/>
                </a:path>
              </a:pathLst>
            </a:custGeom>
            <a:solidFill>
              <a:schemeClr val="folHlink"/>
            </a:solidFill>
            <a:ln w="9525">
              <a:noFill/>
              <a:round/>
              <a:headEnd/>
              <a:tailEnd/>
            </a:ln>
          </p:spPr>
          <p:txBody>
            <a:bodyPr/>
            <a:lstStyle/>
            <a:p>
              <a:pPr>
                <a:defRPr/>
              </a:pPr>
              <a:endParaRPr lang="ru-RU"/>
            </a:p>
          </p:txBody>
        </p:sp>
        <p:sp>
          <p:nvSpPr>
            <p:cNvPr id="18" name="Freeform 21"/>
            <p:cNvSpPr>
              <a:spLocks/>
            </p:cNvSpPr>
            <p:nvPr userDrawn="1"/>
          </p:nvSpPr>
          <p:spPr bwMode="auto">
            <a:xfrm rot="7320404">
              <a:off x="5000" y="2913"/>
              <a:ext cx="416" cy="265"/>
            </a:xfrm>
            <a:custGeom>
              <a:avLst/>
              <a:gdLst>
                <a:gd name="T0" fmla="*/ 0 w 1049"/>
                <a:gd name="T1" fmla="*/ 15 h 747"/>
                <a:gd name="T2" fmla="*/ 58 w 1049"/>
                <a:gd name="T3" fmla="*/ 33 h 747"/>
                <a:gd name="T4" fmla="*/ 59 w 1049"/>
                <a:gd name="T5" fmla="*/ 24 h 747"/>
                <a:gd name="T6" fmla="*/ 65 w 1049"/>
                <a:gd name="T7" fmla="*/ 19 h 747"/>
                <a:gd name="T8" fmla="*/ 5 w 1049"/>
                <a:gd name="T9" fmla="*/ 0 h 747"/>
                <a:gd name="T10" fmla="*/ 0 w 1049"/>
                <a:gd name="T11" fmla="*/ 6 h 747"/>
                <a:gd name="T12" fmla="*/ 0 w 1049"/>
                <a:gd name="T13" fmla="*/ 15 h 747"/>
                <a:gd name="T14" fmla="*/ 0 w 1049"/>
                <a:gd name="T15" fmla="*/ 15 h 747"/>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049" h="747">
                  <a:moveTo>
                    <a:pt x="0" y="325"/>
                  </a:moveTo>
                  <a:lnTo>
                    <a:pt x="922" y="747"/>
                  </a:lnTo>
                  <a:lnTo>
                    <a:pt x="939" y="534"/>
                  </a:lnTo>
                  <a:lnTo>
                    <a:pt x="1049" y="422"/>
                  </a:lnTo>
                  <a:lnTo>
                    <a:pt x="78" y="0"/>
                  </a:lnTo>
                  <a:lnTo>
                    <a:pt x="0" y="127"/>
                  </a:lnTo>
                  <a:lnTo>
                    <a:pt x="0" y="325"/>
                  </a:lnTo>
                  <a:close/>
                </a:path>
              </a:pathLst>
            </a:custGeom>
            <a:solidFill>
              <a:schemeClr val="bg2"/>
            </a:solidFill>
            <a:ln w="9525">
              <a:noFill/>
              <a:round/>
              <a:headEnd/>
              <a:tailEnd/>
            </a:ln>
          </p:spPr>
          <p:txBody>
            <a:bodyPr/>
            <a:lstStyle/>
            <a:p>
              <a:pPr>
                <a:defRPr/>
              </a:pPr>
              <a:endParaRPr lang="ru-RU"/>
            </a:p>
          </p:txBody>
        </p:sp>
        <p:grpSp>
          <p:nvGrpSpPr>
            <p:cNvPr id="19" name="Group 22"/>
            <p:cNvGrpSpPr>
              <a:grpSpLocks/>
            </p:cNvGrpSpPr>
            <p:nvPr userDrawn="1"/>
          </p:nvGrpSpPr>
          <p:grpSpPr bwMode="auto">
            <a:xfrm>
              <a:off x="4986" y="2752"/>
              <a:ext cx="469" cy="667"/>
              <a:chOff x="4986" y="2752"/>
              <a:chExt cx="469" cy="667"/>
            </a:xfrm>
          </p:grpSpPr>
          <p:sp>
            <p:nvSpPr>
              <p:cNvPr id="20" name="Freeform 23"/>
              <p:cNvSpPr>
                <a:spLocks/>
              </p:cNvSpPr>
              <p:nvPr userDrawn="1"/>
            </p:nvSpPr>
            <p:spPr bwMode="auto">
              <a:xfrm rot="7320404">
                <a:off x="4987" y="3190"/>
                <a:ext cx="59" cy="61"/>
              </a:xfrm>
              <a:custGeom>
                <a:avLst/>
                <a:gdLst>
                  <a:gd name="T0" fmla="*/ 7 w 150"/>
                  <a:gd name="T1" fmla="*/ 0 h 173"/>
                  <a:gd name="T2" fmla="*/ 2 w 150"/>
                  <a:gd name="T3" fmla="*/ 3 h 173"/>
                  <a:gd name="T4" fmla="*/ 0 w 150"/>
                  <a:gd name="T5" fmla="*/ 8 h 173"/>
                  <a:gd name="T6" fmla="*/ 5 w 150"/>
                  <a:gd name="T7" fmla="*/ 7 h 173"/>
                  <a:gd name="T8" fmla="*/ 6 w 150"/>
                  <a:gd name="T9" fmla="*/ 4 h 173"/>
                  <a:gd name="T10" fmla="*/ 9 w 150"/>
                  <a:gd name="T11" fmla="*/ 1 h 173"/>
                  <a:gd name="T12" fmla="*/ 7 w 150"/>
                  <a:gd name="T13" fmla="*/ 0 h 173"/>
                  <a:gd name="T14" fmla="*/ 7 w 150"/>
                  <a:gd name="T15" fmla="*/ 0 h 173"/>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50" h="173">
                    <a:moveTo>
                      <a:pt x="110" y="0"/>
                    </a:moveTo>
                    <a:lnTo>
                      <a:pt x="40" y="66"/>
                    </a:lnTo>
                    <a:lnTo>
                      <a:pt x="0" y="173"/>
                    </a:lnTo>
                    <a:lnTo>
                      <a:pt x="80" y="160"/>
                    </a:lnTo>
                    <a:lnTo>
                      <a:pt x="103" y="84"/>
                    </a:lnTo>
                    <a:lnTo>
                      <a:pt x="150" y="27"/>
                    </a:lnTo>
                    <a:lnTo>
                      <a:pt x="110" y="0"/>
                    </a:lnTo>
                    <a:close/>
                  </a:path>
                </a:pathLst>
              </a:custGeom>
              <a:solidFill>
                <a:schemeClr val="accent2"/>
              </a:solidFill>
              <a:ln w="9525">
                <a:noFill/>
                <a:round/>
                <a:headEnd/>
                <a:tailEnd/>
              </a:ln>
            </p:spPr>
            <p:txBody>
              <a:bodyPr/>
              <a:lstStyle/>
              <a:p>
                <a:pPr>
                  <a:defRPr/>
                </a:pPr>
                <a:endParaRPr lang="ru-RU"/>
              </a:p>
            </p:txBody>
          </p:sp>
          <p:sp>
            <p:nvSpPr>
              <p:cNvPr id="21" name="Freeform 24"/>
              <p:cNvSpPr>
                <a:spLocks/>
              </p:cNvSpPr>
              <p:nvPr userDrawn="1"/>
            </p:nvSpPr>
            <p:spPr bwMode="auto">
              <a:xfrm rot="7320404">
                <a:off x="4887" y="2930"/>
                <a:ext cx="667" cy="311"/>
              </a:xfrm>
              <a:custGeom>
                <a:avLst/>
                <a:gdLst>
                  <a:gd name="T0" fmla="*/ 10 w 1684"/>
                  <a:gd name="T1" fmla="*/ 0 h 880"/>
                  <a:gd name="T2" fmla="*/ 4 w 1684"/>
                  <a:gd name="T3" fmla="*/ 2 h 880"/>
                  <a:gd name="T4" fmla="*/ 0 w 1684"/>
                  <a:gd name="T5" fmla="*/ 9 h 880"/>
                  <a:gd name="T6" fmla="*/ 4 w 1684"/>
                  <a:gd name="T7" fmla="*/ 16 h 880"/>
                  <a:gd name="T8" fmla="*/ 73 w 1684"/>
                  <a:gd name="T9" fmla="*/ 38 h 880"/>
                  <a:gd name="T10" fmla="*/ 88 w 1684"/>
                  <a:gd name="T11" fmla="*/ 37 h 880"/>
                  <a:gd name="T12" fmla="*/ 100 w 1684"/>
                  <a:gd name="T13" fmla="*/ 39 h 880"/>
                  <a:gd name="T14" fmla="*/ 105 w 1684"/>
                  <a:gd name="T15" fmla="*/ 36 h 880"/>
                  <a:gd name="T16" fmla="*/ 93 w 1684"/>
                  <a:gd name="T17" fmla="*/ 29 h 880"/>
                  <a:gd name="T18" fmla="*/ 89 w 1684"/>
                  <a:gd name="T19" fmla="*/ 23 h 880"/>
                  <a:gd name="T20" fmla="*/ 85 w 1684"/>
                  <a:gd name="T21" fmla="*/ 23 h 880"/>
                  <a:gd name="T22" fmla="*/ 90 w 1684"/>
                  <a:gd name="T23" fmla="*/ 29 h 880"/>
                  <a:gd name="T24" fmla="*/ 98 w 1684"/>
                  <a:gd name="T25" fmla="*/ 36 h 880"/>
                  <a:gd name="T26" fmla="*/ 88 w 1684"/>
                  <a:gd name="T27" fmla="*/ 35 h 880"/>
                  <a:gd name="T28" fmla="*/ 76 w 1684"/>
                  <a:gd name="T29" fmla="*/ 36 h 880"/>
                  <a:gd name="T30" fmla="*/ 78 w 1684"/>
                  <a:gd name="T31" fmla="*/ 29 h 880"/>
                  <a:gd name="T32" fmla="*/ 83 w 1684"/>
                  <a:gd name="T33" fmla="*/ 24 h 880"/>
                  <a:gd name="T34" fmla="*/ 77 w 1684"/>
                  <a:gd name="T35" fmla="*/ 24 h 880"/>
                  <a:gd name="T36" fmla="*/ 72 w 1684"/>
                  <a:gd name="T37" fmla="*/ 29 h 880"/>
                  <a:gd name="T38" fmla="*/ 71 w 1684"/>
                  <a:gd name="T39" fmla="*/ 35 h 880"/>
                  <a:gd name="T40" fmla="*/ 7 w 1684"/>
                  <a:gd name="T41" fmla="*/ 14 h 880"/>
                  <a:gd name="T42" fmla="*/ 5 w 1684"/>
                  <a:gd name="T43" fmla="*/ 10 h 880"/>
                  <a:gd name="T44" fmla="*/ 6 w 1684"/>
                  <a:gd name="T45" fmla="*/ 4 h 880"/>
                  <a:gd name="T46" fmla="*/ 13 w 1684"/>
                  <a:gd name="T47" fmla="*/ 0 h 880"/>
                  <a:gd name="T48" fmla="*/ 10 w 1684"/>
                  <a:gd name="T49" fmla="*/ 0 h 880"/>
                  <a:gd name="T50" fmla="*/ 10 w 1684"/>
                  <a:gd name="T51" fmla="*/ 0 h 880"/>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1684" h="880">
                    <a:moveTo>
                      <a:pt x="156" y="0"/>
                    </a:moveTo>
                    <a:lnTo>
                      <a:pt x="63" y="52"/>
                    </a:lnTo>
                    <a:lnTo>
                      <a:pt x="0" y="208"/>
                    </a:lnTo>
                    <a:lnTo>
                      <a:pt x="67" y="358"/>
                    </a:lnTo>
                    <a:lnTo>
                      <a:pt x="1182" y="867"/>
                    </a:lnTo>
                    <a:lnTo>
                      <a:pt x="1422" y="835"/>
                    </a:lnTo>
                    <a:lnTo>
                      <a:pt x="1616" y="880"/>
                    </a:lnTo>
                    <a:lnTo>
                      <a:pt x="1684" y="808"/>
                    </a:lnTo>
                    <a:lnTo>
                      <a:pt x="1502" y="664"/>
                    </a:lnTo>
                    <a:lnTo>
                      <a:pt x="1428" y="512"/>
                    </a:lnTo>
                    <a:lnTo>
                      <a:pt x="1369" y="527"/>
                    </a:lnTo>
                    <a:lnTo>
                      <a:pt x="1439" y="664"/>
                    </a:lnTo>
                    <a:lnTo>
                      <a:pt x="1578" y="810"/>
                    </a:lnTo>
                    <a:lnTo>
                      <a:pt x="1413" y="787"/>
                    </a:lnTo>
                    <a:lnTo>
                      <a:pt x="1219" y="814"/>
                    </a:lnTo>
                    <a:lnTo>
                      <a:pt x="1255" y="650"/>
                    </a:lnTo>
                    <a:lnTo>
                      <a:pt x="1338" y="538"/>
                    </a:lnTo>
                    <a:lnTo>
                      <a:pt x="1241" y="552"/>
                    </a:lnTo>
                    <a:lnTo>
                      <a:pt x="1165" y="658"/>
                    </a:lnTo>
                    <a:lnTo>
                      <a:pt x="1139" y="791"/>
                    </a:lnTo>
                    <a:lnTo>
                      <a:pt x="107" y="310"/>
                    </a:lnTo>
                    <a:lnTo>
                      <a:pt x="80" y="215"/>
                    </a:lnTo>
                    <a:lnTo>
                      <a:pt x="103" y="95"/>
                    </a:lnTo>
                    <a:lnTo>
                      <a:pt x="217" y="0"/>
                    </a:lnTo>
                    <a:lnTo>
                      <a:pt x="156" y="0"/>
                    </a:lnTo>
                    <a:close/>
                  </a:path>
                </a:pathLst>
              </a:custGeom>
              <a:solidFill>
                <a:schemeClr val="accent2"/>
              </a:solidFill>
              <a:ln w="9525">
                <a:noFill/>
                <a:round/>
                <a:headEnd/>
                <a:tailEnd/>
              </a:ln>
            </p:spPr>
            <p:txBody>
              <a:bodyPr/>
              <a:lstStyle/>
              <a:p>
                <a:pPr>
                  <a:defRPr/>
                </a:pPr>
                <a:endParaRPr lang="ru-RU"/>
              </a:p>
            </p:txBody>
          </p:sp>
          <p:sp>
            <p:nvSpPr>
              <p:cNvPr id="22" name="Freeform 25"/>
              <p:cNvSpPr>
                <a:spLocks/>
              </p:cNvSpPr>
              <p:nvPr userDrawn="1"/>
            </p:nvSpPr>
            <p:spPr bwMode="auto">
              <a:xfrm rot="7320404">
                <a:off x="5062" y="2997"/>
                <a:ext cx="472" cy="176"/>
              </a:xfrm>
              <a:custGeom>
                <a:avLst/>
                <a:gdLst>
                  <a:gd name="T0" fmla="*/ 6 w 1190"/>
                  <a:gd name="T1" fmla="*/ 0 h 500"/>
                  <a:gd name="T2" fmla="*/ 74 w 1190"/>
                  <a:gd name="T3" fmla="*/ 21 h 500"/>
                  <a:gd name="T4" fmla="*/ 67 w 1190"/>
                  <a:gd name="T5" fmla="*/ 22 h 500"/>
                  <a:gd name="T6" fmla="*/ 0 w 1190"/>
                  <a:gd name="T7" fmla="*/ 1 h 500"/>
                  <a:gd name="T8" fmla="*/ 6 w 1190"/>
                  <a:gd name="T9" fmla="*/ 0 h 500"/>
                  <a:gd name="T10" fmla="*/ 6 w 1190"/>
                  <a:gd name="T11" fmla="*/ 0 h 5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190" h="500">
                    <a:moveTo>
                      <a:pt x="100" y="0"/>
                    </a:moveTo>
                    <a:lnTo>
                      <a:pt x="1190" y="490"/>
                    </a:lnTo>
                    <a:lnTo>
                      <a:pt x="1076" y="500"/>
                    </a:lnTo>
                    <a:lnTo>
                      <a:pt x="0" y="27"/>
                    </a:lnTo>
                    <a:lnTo>
                      <a:pt x="100" y="0"/>
                    </a:lnTo>
                    <a:close/>
                  </a:path>
                </a:pathLst>
              </a:custGeom>
              <a:solidFill>
                <a:schemeClr val="accent2"/>
              </a:solidFill>
              <a:ln w="9525">
                <a:noFill/>
                <a:round/>
                <a:headEnd/>
                <a:tailEnd/>
              </a:ln>
            </p:spPr>
            <p:txBody>
              <a:bodyPr/>
              <a:lstStyle/>
              <a:p>
                <a:pPr>
                  <a:defRPr/>
                </a:pPr>
                <a:endParaRPr lang="ru-RU"/>
              </a:p>
            </p:txBody>
          </p:sp>
          <p:sp>
            <p:nvSpPr>
              <p:cNvPr id="23" name="Freeform 26"/>
              <p:cNvSpPr>
                <a:spLocks/>
              </p:cNvSpPr>
              <p:nvPr userDrawn="1"/>
            </p:nvSpPr>
            <p:spPr bwMode="auto">
              <a:xfrm rot="7320404">
                <a:off x="5364" y="2873"/>
                <a:ext cx="63" cy="118"/>
              </a:xfrm>
              <a:custGeom>
                <a:avLst/>
                <a:gdLst>
                  <a:gd name="T0" fmla="*/ 7 w 160"/>
                  <a:gd name="T1" fmla="*/ 0 h 335"/>
                  <a:gd name="T2" fmla="*/ 1 w 160"/>
                  <a:gd name="T3" fmla="*/ 5 h 335"/>
                  <a:gd name="T4" fmla="*/ 0 w 160"/>
                  <a:gd name="T5" fmla="*/ 10 h 335"/>
                  <a:gd name="T6" fmla="*/ 2 w 160"/>
                  <a:gd name="T7" fmla="*/ 14 h 335"/>
                  <a:gd name="T8" fmla="*/ 6 w 160"/>
                  <a:gd name="T9" fmla="*/ 15 h 335"/>
                  <a:gd name="T10" fmla="*/ 5 w 160"/>
                  <a:gd name="T11" fmla="*/ 7 h 335"/>
                  <a:gd name="T12" fmla="*/ 10 w 160"/>
                  <a:gd name="T13" fmla="*/ 1 h 335"/>
                  <a:gd name="T14" fmla="*/ 7 w 160"/>
                  <a:gd name="T15" fmla="*/ 0 h 335"/>
                  <a:gd name="T16" fmla="*/ 7 w 160"/>
                  <a:gd name="T17" fmla="*/ 0 h 33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60" h="335">
                    <a:moveTo>
                      <a:pt x="116" y="0"/>
                    </a:moveTo>
                    <a:lnTo>
                      <a:pt x="19" y="106"/>
                    </a:lnTo>
                    <a:lnTo>
                      <a:pt x="0" y="230"/>
                    </a:lnTo>
                    <a:lnTo>
                      <a:pt x="33" y="314"/>
                    </a:lnTo>
                    <a:lnTo>
                      <a:pt x="94" y="335"/>
                    </a:lnTo>
                    <a:lnTo>
                      <a:pt x="76" y="154"/>
                    </a:lnTo>
                    <a:lnTo>
                      <a:pt x="160" y="17"/>
                    </a:lnTo>
                    <a:lnTo>
                      <a:pt x="116" y="0"/>
                    </a:lnTo>
                    <a:close/>
                  </a:path>
                </a:pathLst>
              </a:custGeom>
              <a:solidFill>
                <a:schemeClr val="accent2"/>
              </a:solidFill>
              <a:ln w="9525">
                <a:noFill/>
                <a:round/>
                <a:headEnd/>
                <a:tailEnd/>
              </a:ln>
            </p:spPr>
            <p:txBody>
              <a:bodyPr/>
              <a:lstStyle/>
              <a:p>
                <a:pPr>
                  <a:defRPr/>
                </a:pPr>
                <a:endParaRPr lang="ru-RU"/>
              </a:p>
            </p:txBody>
          </p:sp>
          <p:sp>
            <p:nvSpPr>
              <p:cNvPr id="24" name="Freeform 27"/>
              <p:cNvSpPr>
                <a:spLocks/>
              </p:cNvSpPr>
              <p:nvPr userDrawn="1"/>
            </p:nvSpPr>
            <p:spPr bwMode="auto">
              <a:xfrm rot="7320404">
                <a:off x="5137" y="3000"/>
                <a:ext cx="193" cy="104"/>
              </a:xfrm>
              <a:custGeom>
                <a:avLst/>
                <a:gdLst>
                  <a:gd name="T0" fmla="*/ 1 w 489"/>
                  <a:gd name="T1" fmla="*/ 1 h 296"/>
                  <a:gd name="T2" fmla="*/ 10 w 489"/>
                  <a:gd name="T3" fmla="*/ 3 h 296"/>
                  <a:gd name="T4" fmla="*/ 20 w 489"/>
                  <a:gd name="T5" fmla="*/ 6 h 296"/>
                  <a:gd name="T6" fmla="*/ 27 w 489"/>
                  <a:gd name="T7" fmla="*/ 11 h 296"/>
                  <a:gd name="T8" fmla="*/ 20 w 489"/>
                  <a:gd name="T9" fmla="*/ 10 h 296"/>
                  <a:gd name="T10" fmla="*/ 9 w 489"/>
                  <a:gd name="T11" fmla="*/ 6 h 296"/>
                  <a:gd name="T12" fmla="*/ 3 w 489"/>
                  <a:gd name="T13" fmla="*/ 4 h 296"/>
                  <a:gd name="T14" fmla="*/ 7 w 489"/>
                  <a:gd name="T15" fmla="*/ 7 h 296"/>
                  <a:gd name="T16" fmla="*/ 17 w 489"/>
                  <a:gd name="T17" fmla="*/ 12 h 296"/>
                  <a:gd name="T18" fmla="*/ 29 w 489"/>
                  <a:gd name="T19" fmla="*/ 13 h 296"/>
                  <a:gd name="T20" fmla="*/ 30 w 489"/>
                  <a:gd name="T21" fmla="*/ 10 h 296"/>
                  <a:gd name="T22" fmla="*/ 24 w 489"/>
                  <a:gd name="T23" fmla="*/ 5 h 296"/>
                  <a:gd name="T24" fmla="*/ 10 w 489"/>
                  <a:gd name="T25" fmla="*/ 1 h 296"/>
                  <a:gd name="T26" fmla="*/ 0 w 489"/>
                  <a:gd name="T27" fmla="*/ 0 h 296"/>
                  <a:gd name="T28" fmla="*/ 1 w 489"/>
                  <a:gd name="T29" fmla="*/ 1 h 296"/>
                  <a:gd name="T30" fmla="*/ 1 w 489"/>
                  <a:gd name="T31" fmla="*/ 1 h 29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489" h="296">
                    <a:moveTo>
                      <a:pt x="14" y="34"/>
                    </a:moveTo>
                    <a:lnTo>
                      <a:pt x="160" y="66"/>
                    </a:lnTo>
                    <a:lnTo>
                      <a:pt x="324" y="137"/>
                    </a:lnTo>
                    <a:lnTo>
                      <a:pt x="440" y="243"/>
                    </a:lnTo>
                    <a:lnTo>
                      <a:pt x="326" y="230"/>
                    </a:lnTo>
                    <a:lnTo>
                      <a:pt x="139" y="146"/>
                    </a:lnTo>
                    <a:lnTo>
                      <a:pt x="50" y="80"/>
                    </a:lnTo>
                    <a:lnTo>
                      <a:pt x="107" y="163"/>
                    </a:lnTo>
                    <a:lnTo>
                      <a:pt x="272" y="270"/>
                    </a:lnTo>
                    <a:lnTo>
                      <a:pt x="466" y="296"/>
                    </a:lnTo>
                    <a:lnTo>
                      <a:pt x="489" y="224"/>
                    </a:lnTo>
                    <a:lnTo>
                      <a:pt x="394" y="120"/>
                    </a:lnTo>
                    <a:lnTo>
                      <a:pt x="170" y="17"/>
                    </a:lnTo>
                    <a:lnTo>
                      <a:pt x="0" y="0"/>
                    </a:lnTo>
                    <a:lnTo>
                      <a:pt x="14" y="34"/>
                    </a:lnTo>
                    <a:close/>
                  </a:path>
                </a:pathLst>
              </a:custGeom>
              <a:solidFill>
                <a:schemeClr val="accent2"/>
              </a:solidFill>
              <a:ln w="9525">
                <a:noFill/>
                <a:round/>
                <a:headEnd/>
                <a:tailEnd/>
              </a:ln>
            </p:spPr>
            <p:txBody>
              <a:bodyPr/>
              <a:lstStyle/>
              <a:p>
                <a:pPr>
                  <a:defRPr/>
                </a:pPr>
                <a:endParaRPr lang="ru-RU"/>
              </a:p>
            </p:txBody>
          </p:sp>
        </p:grpSp>
      </p:grpSp>
      <p:sp>
        <p:nvSpPr>
          <p:cNvPr id="25" name="Freeform 28"/>
          <p:cNvSpPr>
            <a:spLocks/>
          </p:cNvSpPr>
          <p:nvPr/>
        </p:nvSpPr>
        <p:spPr bwMode="auto">
          <a:xfrm>
            <a:off x="901700" y="5054600"/>
            <a:ext cx="6807200" cy="728663"/>
          </a:xfrm>
          <a:custGeom>
            <a:avLst/>
            <a:gdLst>
              <a:gd name="T0" fmla="*/ 0 w 4288"/>
              <a:gd name="T1" fmla="*/ 0 h 459"/>
              <a:gd name="T2" fmla="*/ 2147483647 w 4288"/>
              <a:gd name="T3" fmla="*/ 2147483647 h 459"/>
              <a:gd name="T4" fmla="*/ 2147483647 w 4288"/>
              <a:gd name="T5" fmla="*/ 2147483647 h 459"/>
              <a:gd name="T6" fmla="*/ 2147483647 w 4288"/>
              <a:gd name="T7" fmla="*/ 2147483647 h 459"/>
              <a:gd name="T8" fmla="*/ 2147483647 w 4288"/>
              <a:gd name="T9" fmla="*/ 2147483647 h 459"/>
              <a:gd name="T10" fmla="*/ 2147483647 w 4288"/>
              <a:gd name="T11" fmla="*/ 2147483647 h 459"/>
              <a:gd name="T12" fmla="*/ 2147483647 w 4288"/>
              <a:gd name="T13" fmla="*/ 2147483647 h 459"/>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4288" h="459">
                <a:moveTo>
                  <a:pt x="0" y="0"/>
                </a:moveTo>
                <a:cubicBezTo>
                  <a:pt x="136" y="43"/>
                  <a:pt x="556" y="232"/>
                  <a:pt x="816" y="256"/>
                </a:cubicBezTo>
                <a:cubicBezTo>
                  <a:pt x="1076" y="280"/>
                  <a:pt x="1387" y="124"/>
                  <a:pt x="1560" y="144"/>
                </a:cubicBezTo>
                <a:cubicBezTo>
                  <a:pt x="1733" y="164"/>
                  <a:pt x="1725" y="375"/>
                  <a:pt x="1856" y="376"/>
                </a:cubicBezTo>
                <a:cubicBezTo>
                  <a:pt x="1987" y="377"/>
                  <a:pt x="2064" y="139"/>
                  <a:pt x="2344" y="152"/>
                </a:cubicBezTo>
                <a:cubicBezTo>
                  <a:pt x="2624" y="165"/>
                  <a:pt x="3212" y="459"/>
                  <a:pt x="3536" y="456"/>
                </a:cubicBezTo>
                <a:cubicBezTo>
                  <a:pt x="3860" y="453"/>
                  <a:pt x="4165" y="188"/>
                  <a:pt x="4288" y="136"/>
                </a:cubicBezTo>
              </a:path>
            </a:pathLst>
          </a:custGeom>
          <a:noFill/>
          <a:ln w="76200" cap="flat" cmpd="sng">
            <a:solidFill>
              <a:schemeClr val="folHlink"/>
            </a:solidFill>
            <a:prstDash val="solid"/>
            <a:round/>
            <a:headEnd/>
            <a:tailEnd/>
          </a:ln>
          <a:effectLst/>
        </p:spPr>
        <p:txBody>
          <a:bodyPr/>
          <a:lstStyle/>
          <a:p>
            <a:pPr>
              <a:defRPr/>
            </a:pPr>
            <a:endParaRPr lang="ru-RU"/>
          </a:p>
        </p:txBody>
      </p:sp>
      <p:sp>
        <p:nvSpPr>
          <p:cNvPr id="26" name="Freeform 29"/>
          <p:cNvSpPr>
            <a:spLocks/>
          </p:cNvSpPr>
          <p:nvPr/>
        </p:nvSpPr>
        <p:spPr bwMode="auto">
          <a:xfrm>
            <a:off x="4076700" y="1930400"/>
            <a:ext cx="889000" cy="381000"/>
          </a:xfrm>
          <a:custGeom>
            <a:avLst/>
            <a:gdLst>
              <a:gd name="T0" fmla="*/ 0 w 560"/>
              <a:gd name="T1" fmla="*/ 2147483647 h 240"/>
              <a:gd name="T2" fmla="*/ 2147483647 w 560"/>
              <a:gd name="T3" fmla="*/ 2147483647 h 240"/>
              <a:gd name="T4" fmla="*/ 2147483647 w 560"/>
              <a:gd name="T5" fmla="*/ 2147483647 h 240"/>
              <a:gd name="T6" fmla="*/ 2147483647 w 560"/>
              <a:gd name="T7" fmla="*/ 2147483647 h 24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60" h="240">
                <a:moveTo>
                  <a:pt x="0" y="32"/>
                </a:moveTo>
                <a:cubicBezTo>
                  <a:pt x="102" y="89"/>
                  <a:pt x="205" y="147"/>
                  <a:pt x="280" y="144"/>
                </a:cubicBezTo>
                <a:cubicBezTo>
                  <a:pt x="355" y="141"/>
                  <a:pt x="401" y="0"/>
                  <a:pt x="448" y="16"/>
                </a:cubicBezTo>
                <a:cubicBezTo>
                  <a:pt x="495" y="32"/>
                  <a:pt x="541" y="201"/>
                  <a:pt x="560" y="240"/>
                </a:cubicBezTo>
              </a:path>
            </a:pathLst>
          </a:custGeom>
          <a:noFill/>
          <a:ln w="114300" cmpd="sng">
            <a:solidFill>
              <a:schemeClr val="tx2"/>
            </a:solidFill>
            <a:round/>
            <a:headEnd/>
            <a:tailEnd/>
          </a:ln>
          <a:effectLst/>
        </p:spPr>
        <p:txBody>
          <a:bodyPr/>
          <a:lstStyle/>
          <a:p>
            <a:pPr>
              <a:defRPr/>
            </a:pPr>
            <a:endParaRPr lang="ru-RU"/>
          </a:p>
        </p:txBody>
      </p:sp>
      <p:sp>
        <p:nvSpPr>
          <p:cNvPr id="36867" name="Rectangle 3"/>
          <p:cNvSpPr>
            <a:spLocks noGrp="1" noChangeArrowheads="1"/>
          </p:cNvSpPr>
          <p:nvPr>
            <p:ph type="ctrTitle"/>
          </p:nvPr>
        </p:nvSpPr>
        <p:spPr>
          <a:xfrm>
            <a:off x="1371600" y="1511300"/>
            <a:ext cx="6400800" cy="2273300"/>
          </a:xfrm>
          <a:effectLst>
            <a:outerShdw dist="45791" dir="2021404" algn="ctr" rotWithShape="0">
              <a:schemeClr val="bg2"/>
            </a:outerShdw>
          </a:effectLst>
          <a:extLst>
            <a:ext uri="{909E8E84-426E-40DD-AFC4-6F175D3DCCD1}"/>
          </a:extLst>
        </p:spPr>
        <p:txBody>
          <a:bodyPr/>
          <a:lstStyle>
            <a:lvl1pPr>
              <a:defRPr>
                <a:solidFill>
                  <a:schemeClr val="tx2"/>
                </a:solidFill>
                <a:effectLst>
                  <a:outerShdw blurRad="38100" dist="38100" dir="2700000" algn="tl">
                    <a:srgbClr val="000000"/>
                  </a:outerShdw>
                </a:effectLst>
              </a:defRPr>
            </a:lvl1pPr>
          </a:lstStyle>
          <a:p>
            <a:pPr lvl="0"/>
            <a:r>
              <a:rPr lang="ru-RU" altLang="ru-RU" noProof="0" smtClean="0"/>
              <a:t>Образец заголовка</a:t>
            </a:r>
          </a:p>
        </p:txBody>
      </p:sp>
      <p:sp>
        <p:nvSpPr>
          <p:cNvPr id="36868" name="Rectangle 4"/>
          <p:cNvSpPr>
            <a:spLocks noGrp="1" noChangeArrowheads="1"/>
          </p:cNvSpPr>
          <p:nvPr>
            <p:ph type="subTitle" idx="1"/>
          </p:nvPr>
        </p:nvSpPr>
        <p:spPr>
          <a:xfrm>
            <a:off x="1549400" y="4051300"/>
            <a:ext cx="6032500" cy="1003300"/>
          </a:xfrm>
        </p:spPr>
        <p:txBody>
          <a:bodyPr/>
          <a:lstStyle>
            <a:lvl1pPr marL="0" indent="0" algn="ctr">
              <a:buFontTx/>
              <a:buNone/>
              <a:defRPr sz="2800">
                <a:effectLst>
                  <a:outerShdw blurRad="38100" dist="38100" dir="2700000" algn="tl">
                    <a:srgbClr val="FFFFFF"/>
                  </a:outerShdw>
                </a:effectLst>
              </a:defRPr>
            </a:lvl1pPr>
          </a:lstStyle>
          <a:p>
            <a:pPr lvl="0"/>
            <a:r>
              <a:rPr lang="ru-RU" altLang="ru-RU" noProof="0" smtClean="0"/>
              <a:t>Образец подзаголовка</a:t>
            </a:r>
          </a:p>
        </p:txBody>
      </p:sp>
      <p:sp>
        <p:nvSpPr>
          <p:cNvPr id="27" name="Rectangle 5"/>
          <p:cNvSpPr>
            <a:spLocks noGrp="1" noChangeArrowheads="1"/>
          </p:cNvSpPr>
          <p:nvPr>
            <p:ph type="dt" sz="half" idx="10"/>
          </p:nvPr>
        </p:nvSpPr>
        <p:spPr>
          <a:xfrm>
            <a:off x="685800" y="6248400"/>
            <a:ext cx="1905000" cy="457200"/>
          </a:xfrm>
        </p:spPr>
        <p:txBody>
          <a:bodyPr/>
          <a:lstStyle>
            <a:lvl1pPr fontAlgn="auto">
              <a:spcBef>
                <a:spcPts val="0"/>
              </a:spcBef>
              <a:spcAft>
                <a:spcPts val="0"/>
              </a:spcAft>
              <a:defRPr/>
            </a:lvl1pPr>
          </a:lstStyle>
          <a:p>
            <a:pPr>
              <a:defRPr/>
            </a:pPr>
            <a:fld id="{09FEE876-75E2-41B9-9F57-1CA7D781AD41}" type="datetimeFigureOut">
              <a:rPr lang="ru-RU" altLang="ru-RU"/>
              <a:pPr>
                <a:defRPr/>
              </a:pPr>
              <a:t>24.01.2022</a:t>
            </a:fld>
            <a:endParaRPr lang="ru-RU" altLang="ru-RU"/>
          </a:p>
        </p:txBody>
      </p:sp>
      <p:sp>
        <p:nvSpPr>
          <p:cNvPr id="28" name="Rectangle 6"/>
          <p:cNvSpPr>
            <a:spLocks noGrp="1" noChangeArrowheads="1"/>
          </p:cNvSpPr>
          <p:nvPr>
            <p:ph type="ftr" sz="quarter" idx="11"/>
          </p:nvPr>
        </p:nvSpPr>
        <p:spPr>
          <a:xfrm>
            <a:off x="3124200" y="6248400"/>
            <a:ext cx="2895600" cy="457200"/>
          </a:xfrm>
        </p:spPr>
        <p:txBody>
          <a:bodyPr/>
          <a:lstStyle>
            <a:lvl1pPr fontAlgn="auto">
              <a:spcBef>
                <a:spcPts val="0"/>
              </a:spcBef>
              <a:spcAft>
                <a:spcPts val="0"/>
              </a:spcAft>
              <a:defRPr/>
            </a:lvl1pPr>
          </a:lstStyle>
          <a:p>
            <a:pPr>
              <a:defRPr/>
            </a:pPr>
            <a:endParaRPr lang="ru-RU" altLang="ru-RU"/>
          </a:p>
        </p:txBody>
      </p:sp>
      <p:sp>
        <p:nvSpPr>
          <p:cNvPr id="29" name="Rectangle 7"/>
          <p:cNvSpPr>
            <a:spLocks noGrp="1" noChangeArrowheads="1"/>
          </p:cNvSpPr>
          <p:nvPr>
            <p:ph type="sldNum" sz="quarter" idx="12"/>
          </p:nvPr>
        </p:nvSpPr>
        <p:spPr>
          <a:xfrm>
            <a:off x="6553200" y="6248400"/>
            <a:ext cx="1905000" cy="457200"/>
          </a:xfrm>
        </p:spPr>
        <p:txBody>
          <a:bodyPr/>
          <a:lstStyle>
            <a:lvl1pPr fontAlgn="auto">
              <a:spcBef>
                <a:spcPts val="0"/>
              </a:spcBef>
              <a:spcAft>
                <a:spcPts val="0"/>
              </a:spcAft>
              <a:defRPr/>
            </a:lvl1pPr>
          </a:lstStyle>
          <a:p>
            <a:pPr>
              <a:defRPr/>
            </a:pPr>
            <a:fld id="{BADD9FAB-8341-4CAF-A7E8-ACC9630C489E}" type="slidenum">
              <a:rPr lang="ru-RU" altLang="ru-RU"/>
              <a:pPr>
                <a:defRPr/>
              </a:pPr>
              <a:t>‹#›</a:t>
            </a:fld>
            <a:endParaRPr lang="ru-RU" altLang="ru-RU"/>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5"/>
          <p:cNvSpPr>
            <a:spLocks noGrp="1" noChangeArrowheads="1"/>
          </p:cNvSpPr>
          <p:nvPr>
            <p:ph type="dt" sz="half" idx="10"/>
          </p:nvPr>
        </p:nvSpPr>
        <p:spPr/>
        <p:txBody>
          <a:bodyPr/>
          <a:lstStyle>
            <a:lvl1pPr fontAlgn="auto">
              <a:spcBef>
                <a:spcPts val="0"/>
              </a:spcBef>
              <a:spcAft>
                <a:spcPts val="0"/>
              </a:spcAft>
              <a:defRPr/>
            </a:lvl1pPr>
          </a:lstStyle>
          <a:p>
            <a:pPr>
              <a:defRPr/>
            </a:pPr>
            <a:fld id="{84F3016F-8B5B-4C4E-9480-761A2432FA24}" type="datetimeFigureOut">
              <a:rPr lang="ru-RU" altLang="ru-RU"/>
              <a:pPr>
                <a:defRPr/>
              </a:pPr>
              <a:t>24.01.2022</a:t>
            </a:fld>
            <a:endParaRPr lang="ru-RU" altLang="ru-RU"/>
          </a:p>
        </p:txBody>
      </p:sp>
      <p:sp>
        <p:nvSpPr>
          <p:cNvPr id="5" name="Rectangle 6"/>
          <p:cNvSpPr>
            <a:spLocks noGrp="1" noChangeArrowheads="1"/>
          </p:cNvSpPr>
          <p:nvPr>
            <p:ph type="ftr" sz="quarter" idx="11"/>
          </p:nvPr>
        </p:nvSpPr>
        <p:spPr/>
        <p:txBody>
          <a:bodyPr/>
          <a:lstStyle>
            <a:lvl1pPr fontAlgn="auto">
              <a:spcBef>
                <a:spcPts val="0"/>
              </a:spcBef>
              <a:spcAft>
                <a:spcPts val="0"/>
              </a:spcAft>
              <a:defRPr/>
            </a:lvl1pPr>
          </a:lstStyle>
          <a:p>
            <a:pPr>
              <a:defRPr/>
            </a:pPr>
            <a:endParaRPr lang="ru-RU" altLang="ru-RU"/>
          </a:p>
        </p:txBody>
      </p:sp>
      <p:sp>
        <p:nvSpPr>
          <p:cNvPr id="6" name="Rectangle 7"/>
          <p:cNvSpPr>
            <a:spLocks noGrp="1" noChangeArrowheads="1"/>
          </p:cNvSpPr>
          <p:nvPr>
            <p:ph type="sldNum" sz="quarter" idx="12"/>
          </p:nvPr>
        </p:nvSpPr>
        <p:spPr/>
        <p:txBody>
          <a:bodyPr/>
          <a:lstStyle>
            <a:lvl1pPr fontAlgn="auto">
              <a:spcBef>
                <a:spcPts val="0"/>
              </a:spcBef>
              <a:spcAft>
                <a:spcPts val="0"/>
              </a:spcAft>
              <a:defRPr/>
            </a:lvl1pPr>
          </a:lstStyle>
          <a:p>
            <a:pPr>
              <a:defRPr/>
            </a:pPr>
            <a:fld id="{69FC79B6-EFA6-4027-8D9F-35B2ED89454C}" type="slidenum">
              <a:rPr lang="ru-RU" altLang="ru-RU"/>
              <a:pPr>
                <a:defRPr/>
              </a:pPr>
              <a:t>‹#›</a:t>
            </a:fld>
            <a:endParaRPr lang="ru-RU" altLang="ru-RU"/>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Rectangle 5"/>
          <p:cNvSpPr>
            <a:spLocks noGrp="1" noChangeArrowheads="1"/>
          </p:cNvSpPr>
          <p:nvPr>
            <p:ph type="dt" sz="half" idx="10"/>
          </p:nvPr>
        </p:nvSpPr>
        <p:spPr/>
        <p:txBody>
          <a:bodyPr/>
          <a:lstStyle>
            <a:lvl1pPr fontAlgn="auto">
              <a:spcBef>
                <a:spcPts val="0"/>
              </a:spcBef>
              <a:spcAft>
                <a:spcPts val="0"/>
              </a:spcAft>
              <a:defRPr/>
            </a:lvl1pPr>
          </a:lstStyle>
          <a:p>
            <a:pPr>
              <a:defRPr/>
            </a:pPr>
            <a:fld id="{DD606ED8-6CD3-4877-AB49-2B090D017C36}" type="datetimeFigureOut">
              <a:rPr lang="ru-RU" altLang="ru-RU"/>
              <a:pPr>
                <a:defRPr/>
              </a:pPr>
              <a:t>24.01.2022</a:t>
            </a:fld>
            <a:endParaRPr lang="ru-RU" altLang="ru-RU"/>
          </a:p>
        </p:txBody>
      </p:sp>
      <p:sp>
        <p:nvSpPr>
          <p:cNvPr id="5" name="Rectangle 6"/>
          <p:cNvSpPr>
            <a:spLocks noGrp="1" noChangeArrowheads="1"/>
          </p:cNvSpPr>
          <p:nvPr>
            <p:ph type="ftr" sz="quarter" idx="11"/>
          </p:nvPr>
        </p:nvSpPr>
        <p:spPr/>
        <p:txBody>
          <a:bodyPr/>
          <a:lstStyle>
            <a:lvl1pPr fontAlgn="auto">
              <a:spcBef>
                <a:spcPts val="0"/>
              </a:spcBef>
              <a:spcAft>
                <a:spcPts val="0"/>
              </a:spcAft>
              <a:defRPr/>
            </a:lvl1pPr>
          </a:lstStyle>
          <a:p>
            <a:pPr>
              <a:defRPr/>
            </a:pPr>
            <a:endParaRPr lang="ru-RU" altLang="ru-RU"/>
          </a:p>
        </p:txBody>
      </p:sp>
      <p:sp>
        <p:nvSpPr>
          <p:cNvPr id="6" name="Rectangle 7"/>
          <p:cNvSpPr>
            <a:spLocks noGrp="1" noChangeArrowheads="1"/>
          </p:cNvSpPr>
          <p:nvPr>
            <p:ph type="sldNum" sz="quarter" idx="12"/>
          </p:nvPr>
        </p:nvSpPr>
        <p:spPr/>
        <p:txBody>
          <a:bodyPr/>
          <a:lstStyle>
            <a:lvl1pPr fontAlgn="auto">
              <a:spcBef>
                <a:spcPts val="0"/>
              </a:spcBef>
              <a:spcAft>
                <a:spcPts val="0"/>
              </a:spcAft>
              <a:defRPr/>
            </a:lvl1pPr>
          </a:lstStyle>
          <a:p>
            <a:pPr>
              <a:defRPr/>
            </a:pPr>
            <a:fld id="{5F1B993A-3272-4C71-B24C-EBAAA10A591B}" type="slidenum">
              <a:rPr lang="ru-RU" altLang="ru-RU"/>
              <a:pPr>
                <a:defRPr/>
              </a:pPr>
              <a:t>‹#›</a:t>
            </a:fld>
            <a:endParaRPr lang="ru-RU" altLang="ru-RU"/>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685800" y="1828800"/>
            <a:ext cx="3771900" cy="3657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10100" y="1828800"/>
            <a:ext cx="3771900" cy="3657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5"/>
          <p:cNvSpPr>
            <a:spLocks noGrp="1" noChangeArrowheads="1"/>
          </p:cNvSpPr>
          <p:nvPr>
            <p:ph type="dt" sz="half" idx="10"/>
          </p:nvPr>
        </p:nvSpPr>
        <p:spPr/>
        <p:txBody>
          <a:bodyPr/>
          <a:lstStyle>
            <a:lvl1pPr fontAlgn="auto">
              <a:spcBef>
                <a:spcPts val="0"/>
              </a:spcBef>
              <a:spcAft>
                <a:spcPts val="0"/>
              </a:spcAft>
              <a:defRPr/>
            </a:lvl1pPr>
          </a:lstStyle>
          <a:p>
            <a:pPr>
              <a:defRPr/>
            </a:pPr>
            <a:fld id="{6C9789CB-A16B-4184-891A-8B78B06EAABD}" type="datetimeFigureOut">
              <a:rPr lang="ru-RU" altLang="ru-RU"/>
              <a:pPr>
                <a:defRPr/>
              </a:pPr>
              <a:t>24.01.2022</a:t>
            </a:fld>
            <a:endParaRPr lang="ru-RU" altLang="ru-RU"/>
          </a:p>
        </p:txBody>
      </p:sp>
      <p:sp>
        <p:nvSpPr>
          <p:cNvPr id="6" name="Rectangle 6"/>
          <p:cNvSpPr>
            <a:spLocks noGrp="1" noChangeArrowheads="1"/>
          </p:cNvSpPr>
          <p:nvPr>
            <p:ph type="ftr" sz="quarter" idx="11"/>
          </p:nvPr>
        </p:nvSpPr>
        <p:spPr/>
        <p:txBody>
          <a:bodyPr/>
          <a:lstStyle>
            <a:lvl1pPr fontAlgn="auto">
              <a:spcBef>
                <a:spcPts val="0"/>
              </a:spcBef>
              <a:spcAft>
                <a:spcPts val="0"/>
              </a:spcAft>
              <a:defRPr/>
            </a:lvl1pPr>
          </a:lstStyle>
          <a:p>
            <a:pPr>
              <a:defRPr/>
            </a:pPr>
            <a:endParaRPr lang="ru-RU" altLang="ru-RU"/>
          </a:p>
        </p:txBody>
      </p:sp>
      <p:sp>
        <p:nvSpPr>
          <p:cNvPr id="7" name="Rectangle 7"/>
          <p:cNvSpPr>
            <a:spLocks noGrp="1" noChangeArrowheads="1"/>
          </p:cNvSpPr>
          <p:nvPr>
            <p:ph type="sldNum" sz="quarter" idx="12"/>
          </p:nvPr>
        </p:nvSpPr>
        <p:spPr/>
        <p:txBody>
          <a:bodyPr/>
          <a:lstStyle>
            <a:lvl1pPr fontAlgn="auto">
              <a:spcBef>
                <a:spcPts val="0"/>
              </a:spcBef>
              <a:spcAft>
                <a:spcPts val="0"/>
              </a:spcAft>
              <a:defRPr/>
            </a:lvl1pPr>
          </a:lstStyle>
          <a:p>
            <a:pPr>
              <a:defRPr/>
            </a:pPr>
            <a:fld id="{64F86992-760D-4CD1-8085-6B799474D109}" type="slidenum">
              <a:rPr lang="ru-RU" altLang="ru-RU"/>
              <a:pPr>
                <a:defRPr/>
              </a:pPr>
              <a:t>‹#›</a:t>
            </a:fld>
            <a:endParaRPr lang="ru-RU" altLang="ru-RU"/>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Rectangle 5"/>
          <p:cNvSpPr>
            <a:spLocks noGrp="1" noChangeArrowheads="1"/>
          </p:cNvSpPr>
          <p:nvPr>
            <p:ph type="dt" sz="half" idx="10"/>
          </p:nvPr>
        </p:nvSpPr>
        <p:spPr/>
        <p:txBody>
          <a:bodyPr/>
          <a:lstStyle>
            <a:lvl1pPr fontAlgn="auto">
              <a:spcBef>
                <a:spcPts val="0"/>
              </a:spcBef>
              <a:spcAft>
                <a:spcPts val="0"/>
              </a:spcAft>
              <a:defRPr/>
            </a:lvl1pPr>
          </a:lstStyle>
          <a:p>
            <a:pPr>
              <a:defRPr/>
            </a:pPr>
            <a:fld id="{D3D28694-6911-49C7-8059-3D44F2C1093E}" type="datetimeFigureOut">
              <a:rPr lang="ru-RU" altLang="ru-RU"/>
              <a:pPr>
                <a:defRPr/>
              </a:pPr>
              <a:t>24.01.2022</a:t>
            </a:fld>
            <a:endParaRPr lang="ru-RU" altLang="ru-RU"/>
          </a:p>
        </p:txBody>
      </p:sp>
      <p:sp>
        <p:nvSpPr>
          <p:cNvPr id="8" name="Rectangle 6"/>
          <p:cNvSpPr>
            <a:spLocks noGrp="1" noChangeArrowheads="1"/>
          </p:cNvSpPr>
          <p:nvPr>
            <p:ph type="ftr" sz="quarter" idx="11"/>
          </p:nvPr>
        </p:nvSpPr>
        <p:spPr/>
        <p:txBody>
          <a:bodyPr/>
          <a:lstStyle>
            <a:lvl1pPr fontAlgn="auto">
              <a:spcBef>
                <a:spcPts val="0"/>
              </a:spcBef>
              <a:spcAft>
                <a:spcPts val="0"/>
              </a:spcAft>
              <a:defRPr/>
            </a:lvl1pPr>
          </a:lstStyle>
          <a:p>
            <a:pPr>
              <a:defRPr/>
            </a:pPr>
            <a:endParaRPr lang="ru-RU" altLang="ru-RU"/>
          </a:p>
        </p:txBody>
      </p:sp>
      <p:sp>
        <p:nvSpPr>
          <p:cNvPr id="9" name="Rectangle 7"/>
          <p:cNvSpPr>
            <a:spLocks noGrp="1" noChangeArrowheads="1"/>
          </p:cNvSpPr>
          <p:nvPr>
            <p:ph type="sldNum" sz="quarter" idx="12"/>
          </p:nvPr>
        </p:nvSpPr>
        <p:spPr/>
        <p:txBody>
          <a:bodyPr/>
          <a:lstStyle>
            <a:lvl1pPr fontAlgn="auto">
              <a:spcBef>
                <a:spcPts val="0"/>
              </a:spcBef>
              <a:spcAft>
                <a:spcPts val="0"/>
              </a:spcAft>
              <a:defRPr/>
            </a:lvl1pPr>
          </a:lstStyle>
          <a:p>
            <a:pPr>
              <a:defRPr/>
            </a:pPr>
            <a:fld id="{26F364B2-893D-413F-A075-90997E7371E1}" type="slidenum">
              <a:rPr lang="ru-RU" altLang="ru-RU"/>
              <a:pPr>
                <a:defRPr/>
              </a:pPr>
              <a:t>‹#›</a:t>
            </a:fld>
            <a:endParaRPr lang="ru-RU" alt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Rectangle 5"/>
          <p:cNvSpPr>
            <a:spLocks noGrp="1" noChangeArrowheads="1"/>
          </p:cNvSpPr>
          <p:nvPr>
            <p:ph type="dt" sz="half" idx="10"/>
          </p:nvPr>
        </p:nvSpPr>
        <p:spPr/>
        <p:txBody>
          <a:bodyPr/>
          <a:lstStyle>
            <a:lvl1pPr fontAlgn="auto">
              <a:spcBef>
                <a:spcPts val="0"/>
              </a:spcBef>
              <a:spcAft>
                <a:spcPts val="0"/>
              </a:spcAft>
              <a:defRPr/>
            </a:lvl1pPr>
          </a:lstStyle>
          <a:p>
            <a:pPr>
              <a:defRPr/>
            </a:pPr>
            <a:fld id="{0D62B35B-0EC7-40A2-9770-F8A9B50464CC}" type="datetimeFigureOut">
              <a:rPr lang="ru-RU" altLang="ru-RU"/>
              <a:pPr>
                <a:defRPr/>
              </a:pPr>
              <a:t>24.01.2022</a:t>
            </a:fld>
            <a:endParaRPr lang="ru-RU" altLang="ru-RU"/>
          </a:p>
        </p:txBody>
      </p:sp>
      <p:sp>
        <p:nvSpPr>
          <p:cNvPr id="8" name="Rectangle 6"/>
          <p:cNvSpPr>
            <a:spLocks noGrp="1" noChangeArrowheads="1"/>
          </p:cNvSpPr>
          <p:nvPr>
            <p:ph type="ftr" sz="quarter" idx="11"/>
          </p:nvPr>
        </p:nvSpPr>
        <p:spPr/>
        <p:txBody>
          <a:bodyPr/>
          <a:lstStyle>
            <a:lvl1pPr fontAlgn="auto">
              <a:spcBef>
                <a:spcPts val="0"/>
              </a:spcBef>
              <a:spcAft>
                <a:spcPts val="0"/>
              </a:spcAft>
              <a:defRPr/>
            </a:lvl1pPr>
          </a:lstStyle>
          <a:p>
            <a:pPr>
              <a:defRPr/>
            </a:pPr>
            <a:endParaRPr lang="ru-RU" altLang="ru-RU"/>
          </a:p>
        </p:txBody>
      </p:sp>
      <p:sp>
        <p:nvSpPr>
          <p:cNvPr id="9" name="Rectangle 7"/>
          <p:cNvSpPr>
            <a:spLocks noGrp="1" noChangeArrowheads="1"/>
          </p:cNvSpPr>
          <p:nvPr>
            <p:ph type="sldNum" sz="quarter" idx="12"/>
          </p:nvPr>
        </p:nvSpPr>
        <p:spPr/>
        <p:txBody>
          <a:bodyPr/>
          <a:lstStyle>
            <a:lvl1pPr fontAlgn="auto">
              <a:spcBef>
                <a:spcPts val="0"/>
              </a:spcBef>
              <a:spcAft>
                <a:spcPts val="0"/>
              </a:spcAft>
              <a:defRPr/>
            </a:lvl1pPr>
          </a:lstStyle>
          <a:p>
            <a:pPr>
              <a:defRPr/>
            </a:pPr>
            <a:fld id="{8ACF65FB-16FB-4935-AEF2-768A3CE919BB}" type="slidenum">
              <a:rPr lang="ru-RU" altLang="ru-RU"/>
              <a:pPr>
                <a:defRPr/>
              </a:pPr>
              <a:t>‹#›</a:t>
            </a:fld>
            <a:endParaRPr lang="ru-RU" altLang="ru-RU"/>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Rectangle 5"/>
          <p:cNvSpPr>
            <a:spLocks noGrp="1" noChangeArrowheads="1"/>
          </p:cNvSpPr>
          <p:nvPr>
            <p:ph type="dt" sz="half" idx="10"/>
          </p:nvPr>
        </p:nvSpPr>
        <p:spPr/>
        <p:txBody>
          <a:bodyPr/>
          <a:lstStyle>
            <a:lvl1pPr fontAlgn="auto">
              <a:spcBef>
                <a:spcPts val="0"/>
              </a:spcBef>
              <a:spcAft>
                <a:spcPts val="0"/>
              </a:spcAft>
              <a:defRPr/>
            </a:lvl1pPr>
          </a:lstStyle>
          <a:p>
            <a:pPr>
              <a:defRPr/>
            </a:pPr>
            <a:fld id="{00267CBC-A95A-48F7-9652-D0DAE000FC0D}" type="datetimeFigureOut">
              <a:rPr lang="ru-RU" altLang="ru-RU"/>
              <a:pPr>
                <a:defRPr/>
              </a:pPr>
              <a:t>24.01.2022</a:t>
            </a:fld>
            <a:endParaRPr lang="ru-RU" altLang="ru-RU"/>
          </a:p>
        </p:txBody>
      </p:sp>
      <p:sp>
        <p:nvSpPr>
          <p:cNvPr id="4" name="Rectangle 6"/>
          <p:cNvSpPr>
            <a:spLocks noGrp="1" noChangeArrowheads="1"/>
          </p:cNvSpPr>
          <p:nvPr>
            <p:ph type="ftr" sz="quarter" idx="11"/>
          </p:nvPr>
        </p:nvSpPr>
        <p:spPr/>
        <p:txBody>
          <a:bodyPr/>
          <a:lstStyle>
            <a:lvl1pPr fontAlgn="auto">
              <a:spcBef>
                <a:spcPts val="0"/>
              </a:spcBef>
              <a:spcAft>
                <a:spcPts val="0"/>
              </a:spcAft>
              <a:defRPr/>
            </a:lvl1pPr>
          </a:lstStyle>
          <a:p>
            <a:pPr>
              <a:defRPr/>
            </a:pPr>
            <a:endParaRPr lang="ru-RU" altLang="ru-RU"/>
          </a:p>
        </p:txBody>
      </p:sp>
      <p:sp>
        <p:nvSpPr>
          <p:cNvPr id="5" name="Rectangle 7"/>
          <p:cNvSpPr>
            <a:spLocks noGrp="1" noChangeArrowheads="1"/>
          </p:cNvSpPr>
          <p:nvPr>
            <p:ph type="sldNum" sz="quarter" idx="12"/>
          </p:nvPr>
        </p:nvSpPr>
        <p:spPr/>
        <p:txBody>
          <a:bodyPr/>
          <a:lstStyle>
            <a:lvl1pPr fontAlgn="auto">
              <a:spcBef>
                <a:spcPts val="0"/>
              </a:spcBef>
              <a:spcAft>
                <a:spcPts val="0"/>
              </a:spcAft>
              <a:defRPr/>
            </a:lvl1pPr>
          </a:lstStyle>
          <a:p>
            <a:pPr>
              <a:defRPr/>
            </a:pPr>
            <a:fld id="{1C61BDEF-8DD8-41D7-B6B9-E6EC30EADF42}" type="slidenum">
              <a:rPr lang="ru-RU" altLang="ru-RU"/>
              <a:pPr>
                <a:defRPr/>
              </a:pPr>
              <a:t>‹#›</a:t>
            </a:fld>
            <a:endParaRPr lang="ru-RU" altLang="ru-RU"/>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p:txBody>
          <a:bodyPr/>
          <a:lstStyle>
            <a:lvl1pPr fontAlgn="auto">
              <a:spcBef>
                <a:spcPts val="0"/>
              </a:spcBef>
              <a:spcAft>
                <a:spcPts val="0"/>
              </a:spcAft>
              <a:defRPr/>
            </a:lvl1pPr>
          </a:lstStyle>
          <a:p>
            <a:pPr>
              <a:defRPr/>
            </a:pPr>
            <a:fld id="{090EE4FC-C2B6-48E5-AFF1-49AC4A8A7847}" type="datetimeFigureOut">
              <a:rPr lang="ru-RU" altLang="ru-RU"/>
              <a:pPr>
                <a:defRPr/>
              </a:pPr>
              <a:t>24.01.2022</a:t>
            </a:fld>
            <a:endParaRPr lang="ru-RU" altLang="ru-RU"/>
          </a:p>
        </p:txBody>
      </p:sp>
      <p:sp>
        <p:nvSpPr>
          <p:cNvPr id="3" name="Rectangle 6"/>
          <p:cNvSpPr>
            <a:spLocks noGrp="1" noChangeArrowheads="1"/>
          </p:cNvSpPr>
          <p:nvPr>
            <p:ph type="ftr" sz="quarter" idx="11"/>
          </p:nvPr>
        </p:nvSpPr>
        <p:spPr/>
        <p:txBody>
          <a:bodyPr/>
          <a:lstStyle>
            <a:lvl1pPr fontAlgn="auto">
              <a:spcBef>
                <a:spcPts val="0"/>
              </a:spcBef>
              <a:spcAft>
                <a:spcPts val="0"/>
              </a:spcAft>
              <a:defRPr/>
            </a:lvl1pPr>
          </a:lstStyle>
          <a:p>
            <a:pPr>
              <a:defRPr/>
            </a:pPr>
            <a:endParaRPr lang="ru-RU" altLang="ru-RU"/>
          </a:p>
        </p:txBody>
      </p:sp>
      <p:sp>
        <p:nvSpPr>
          <p:cNvPr id="4" name="Rectangle 7"/>
          <p:cNvSpPr>
            <a:spLocks noGrp="1" noChangeArrowheads="1"/>
          </p:cNvSpPr>
          <p:nvPr>
            <p:ph type="sldNum" sz="quarter" idx="12"/>
          </p:nvPr>
        </p:nvSpPr>
        <p:spPr/>
        <p:txBody>
          <a:bodyPr/>
          <a:lstStyle>
            <a:lvl1pPr fontAlgn="auto">
              <a:spcBef>
                <a:spcPts val="0"/>
              </a:spcBef>
              <a:spcAft>
                <a:spcPts val="0"/>
              </a:spcAft>
              <a:defRPr/>
            </a:lvl1pPr>
          </a:lstStyle>
          <a:p>
            <a:pPr>
              <a:defRPr/>
            </a:pPr>
            <a:fld id="{758FB316-A7DB-4998-887B-2E13C7A8053F}" type="slidenum">
              <a:rPr lang="ru-RU" altLang="ru-RU"/>
              <a:pPr>
                <a:defRPr/>
              </a:pPr>
              <a:t>‹#›</a:t>
            </a:fld>
            <a:endParaRPr lang="ru-RU" altLang="ru-RU"/>
          </a:p>
        </p:txBody>
      </p:sp>
    </p:spTree>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5"/>
          <p:cNvSpPr>
            <a:spLocks noGrp="1" noChangeArrowheads="1"/>
          </p:cNvSpPr>
          <p:nvPr>
            <p:ph type="dt" sz="half" idx="10"/>
          </p:nvPr>
        </p:nvSpPr>
        <p:spPr/>
        <p:txBody>
          <a:bodyPr/>
          <a:lstStyle>
            <a:lvl1pPr fontAlgn="auto">
              <a:spcBef>
                <a:spcPts val="0"/>
              </a:spcBef>
              <a:spcAft>
                <a:spcPts val="0"/>
              </a:spcAft>
              <a:defRPr/>
            </a:lvl1pPr>
          </a:lstStyle>
          <a:p>
            <a:pPr>
              <a:defRPr/>
            </a:pPr>
            <a:fld id="{D9B52A0A-A066-414F-B3E7-E226B7820A3F}" type="datetimeFigureOut">
              <a:rPr lang="ru-RU" altLang="ru-RU"/>
              <a:pPr>
                <a:defRPr/>
              </a:pPr>
              <a:t>24.01.2022</a:t>
            </a:fld>
            <a:endParaRPr lang="ru-RU" altLang="ru-RU"/>
          </a:p>
        </p:txBody>
      </p:sp>
      <p:sp>
        <p:nvSpPr>
          <p:cNvPr id="6" name="Rectangle 6"/>
          <p:cNvSpPr>
            <a:spLocks noGrp="1" noChangeArrowheads="1"/>
          </p:cNvSpPr>
          <p:nvPr>
            <p:ph type="ftr" sz="quarter" idx="11"/>
          </p:nvPr>
        </p:nvSpPr>
        <p:spPr/>
        <p:txBody>
          <a:bodyPr/>
          <a:lstStyle>
            <a:lvl1pPr fontAlgn="auto">
              <a:spcBef>
                <a:spcPts val="0"/>
              </a:spcBef>
              <a:spcAft>
                <a:spcPts val="0"/>
              </a:spcAft>
              <a:defRPr/>
            </a:lvl1pPr>
          </a:lstStyle>
          <a:p>
            <a:pPr>
              <a:defRPr/>
            </a:pPr>
            <a:endParaRPr lang="ru-RU" altLang="ru-RU"/>
          </a:p>
        </p:txBody>
      </p:sp>
      <p:sp>
        <p:nvSpPr>
          <p:cNvPr id="7" name="Rectangle 7"/>
          <p:cNvSpPr>
            <a:spLocks noGrp="1" noChangeArrowheads="1"/>
          </p:cNvSpPr>
          <p:nvPr>
            <p:ph type="sldNum" sz="quarter" idx="12"/>
          </p:nvPr>
        </p:nvSpPr>
        <p:spPr/>
        <p:txBody>
          <a:bodyPr/>
          <a:lstStyle>
            <a:lvl1pPr fontAlgn="auto">
              <a:spcBef>
                <a:spcPts val="0"/>
              </a:spcBef>
              <a:spcAft>
                <a:spcPts val="0"/>
              </a:spcAft>
              <a:defRPr/>
            </a:lvl1pPr>
          </a:lstStyle>
          <a:p>
            <a:pPr>
              <a:defRPr/>
            </a:pPr>
            <a:fld id="{0F5D495C-45AE-4F11-87F6-C4AC45C9D2C6}" type="slidenum">
              <a:rPr lang="ru-RU" altLang="ru-RU"/>
              <a:pPr>
                <a:defRPr/>
              </a:pPr>
              <a:t>‹#›</a:t>
            </a:fld>
            <a:endParaRPr lang="ru-RU" altLang="ru-RU"/>
          </a:p>
        </p:txBody>
      </p:sp>
    </p:spTree>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smtClean="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5"/>
          <p:cNvSpPr>
            <a:spLocks noGrp="1" noChangeArrowheads="1"/>
          </p:cNvSpPr>
          <p:nvPr>
            <p:ph type="dt" sz="half" idx="10"/>
          </p:nvPr>
        </p:nvSpPr>
        <p:spPr/>
        <p:txBody>
          <a:bodyPr/>
          <a:lstStyle>
            <a:lvl1pPr fontAlgn="auto">
              <a:spcBef>
                <a:spcPts val="0"/>
              </a:spcBef>
              <a:spcAft>
                <a:spcPts val="0"/>
              </a:spcAft>
              <a:defRPr/>
            </a:lvl1pPr>
          </a:lstStyle>
          <a:p>
            <a:pPr>
              <a:defRPr/>
            </a:pPr>
            <a:fld id="{FF221E8D-925D-41DE-B225-0FB9EE095623}" type="datetimeFigureOut">
              <a:rPr lang="ru-RU" altLang="ru-RU"/>
              <a:pPr>
                <a:defRPr/>
              </a:pPr>
              <a:t>24.01.2022</a:t>
            </a:fld>
            <a:endParaRPr lang="ru-RU" altLang="ru-RU"/>
          </a:p>
        </p:txBody>
      </p:sp>
      <p:sp>
        <p:nvSpPr>
          <p:cNvPr id="6" name="Rectangle 6"/>
          <p:cNvSpPr>
            <a:spLocks noGrp="1" noChangeArrowheads="1"/>
          </p:cNvSpPr>
          <p:nvPr>
            <p:ph type="ftr" sz="quarter" idx="11"/>
          </p:nvPr>
        </p:nvSpPr>
        <p:spPr/>
        <p:txBody>
          <a:bodyPr/>
          <a:lstStyle>
            <a:lvl1pPr fontAlgn="auto">
              <a:spcBef>
                <a:spcPts val="0"/>
              </a:spcBef>
              <a:spcAft>
                <a:spcPts val="0"/>
              </a:spcAft>
              <a:defRPr/>
            </a:lvl1pPr>
          </a:lstStyle>
          <a:p>
            <a:pPr>
              <a:defRPr/>
            </a:pPr>
            <a:endParaRPr lang="ru-RU" altLang="ru-RU"/>
          </a:p>
        </p:txBody>
      </p:sp>
      <p:sp>
        <p:nvSpPr>
          <p:cNvPr id="7" name="Rectangle 7"/>
          <p:cNvSpPr>
            <a:spLocks noGrp="1" noChangeArrowheads="1"/>
          </p:cNvSpPr>
          <p:nvPr>
            <p:ph type="sldNum" sz="quarter" idx="12"/>
          </p:nvPr>
        </p:nvSpPr>
        <p:spPr/>
        <p:txBody>
          <a:bodyPr/>
          <a:lstStyle>
            <a:lvl1pPr fontAlgn="auto">
              <a:spcBef>
                <a:spcPts val="0"/>
              </a:spcBef>
              <a:spcAft>
                <a:spcPts val="0"/>
              </a:spcAft>
              <a:defRPr/>
            </a:lvl1pPr>
          </a:lstStyle>
          <a:p>
            <a:pPr>
              <a:defRPr/>
            </a:pPr>
            <a:fld id="{2C3C330C-BAA3-47C8-9B55-270818549F44}" type="slidenum">
              <a:rPr lang="ru-RU" altLang="ru-RU"/>
              <a:pPr>
                <a:defRPr/>
              </a:pPr>
              <a:t>‹#›</a:t>
            </a:fld>
            <a:endParaRPr lang="ru-RU" altLang="ru-RU"/>
          </a:p>
        </p:txBody>
      </p:sp>
    </p:spTree>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5"/>
          <p:cNvSpPr>
            <a:spLocks noGrp="1" noChangeArrowheads="1"/>
          </p:cNvSpPr>
          <p:nvPr>
            <p:ph type="dt" sz="half" idx="10"/>
          </p:nvPr>
        </p:nvSpPr>
        <p:spPr/>
        <p:txBody>
          <a:bodyPr/>
          <a:lstStyle>
            <a:lvl1pPr fontAlgn="auto">
              <a:spcBef>
                <a:spcPts val="0"/>
              </a:spcBef>
              <a:spcAft>
                <a:spcPts val="0"/>
              </a:spcAft>
              <a:defRPr/>
            </a:lvl1pPr>
          </a:lstStyle>
          <a:p>
            <a:pPr>
              <a:defRPr/>
            </a:pPr>
            <a:fld id="{F6617726-D2F4-4F01-92E0-0B5F3DE999DA}" type="datetimeFigureOut">
              <a:rPr lang="ru-RU" altLang="ru-RU"/>
              <a:pPr>
                <a:defRPr/>
              </a:pPr>
              <a:t>24.01.2022</a:t>
            </a:fld>
            <a:endParaRPr lang="ru-RU" altLang="ru-RU"/>
          </a:p>
        </p:txBody>
      </p:sp>
      <p:sp>
        <p:nvSpPr>
          <p:cNvPr id="5" name="Rectangle 6"/>
          <p:cNvSpPr>
            <a:spLocks noGrp="1" noChangeArrowheads="1"/>
          </p:cNvSpPr>
          <p:nvPr>
            <p:ph type="ftr" sz="quarter" idx="11"/>
          </p:nvPr>
        </p:nvSpPr>
        <p:spPr/>
        <p:txBody>
          <a:bodyPr/>
          <a:lstStyle>
            <a:lvl1pPr fontAlgn="auto">
              <a:spcBef>
                <a:spcPts val="0"/>
              </a:spcBef>
              <a:spcAft>
                <a:spcPts val="0"/>
              </a:spcAft>
              <a:defRPr/>
            </a:lvl1pPr>
          </a:lstStyle>
          <a:p>
            <a:pPr>
              <a:defRPr/>
            </a:pPr>
            <a:endParaRPr lang="ru-RU" altLang="ru-RU"/>
          </a:p>
        </p:txBody>
      </p:sp>
      <p:sp>
        <p:nvSpPr>
          <p:cNvPr id="6" name="Rectangle 7"/>
          <p:cNvSpPr>
            <a:spLocks noGrp="1" noChangeArrowheads="1"/>
          </p:cNvSpPr>
          <p:nvPr>
            <p:ph type="sldNum" sz="quarter" idx="12"/>
          </p:nvPr>
        </p:nvSpPr>
        <p:spPr/>
        <p:txBody>
          <a:bodyPr/>
          <a:lstStyle>
            <a:lvl1pPr fontAlgn="auto">
              <a:spcBef>
                <a:spcPts val="0"/>
              </a:spcBef>
              <a:spcAft>
                <a:spcPts val="0"/>
              </a:spcAft>
              <a:defRPr/>
            </a:lvl1pPr>
          </a:lstStyle>
          <a:p>
            <a:pPr>
              <a:defRPr/>
            </a:pPr>
            <a:fld id="{1775AA28-326D-444D-A5A8-38FB98E93FA5}" type="slidenum">
              <a:rPr lang="ru-RU" altLang="ru-RU"/>
              <a:pPr>
                <a:defRPr/>
              </a:pPr>
              <a:t>‹#›</a:t>
            </a:fld>
            <a:endParaRPr lang="ru-RU" altLang="ru-RU"/>
          </a:p>
        </p:txBody>
      </p:sp>
    </p:spTree>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457950" y="152400"/>
            <a:ext cx="1924050" cy="5334000"/>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685800" y="152400"/>
            <a:ext cx="5619750" cy="533400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5"/>
          <p:cNvSpPr>
            <a:spLocks noGrp="1" noChangeArrowheads="1"/>
          </p:cNvSpPr>
          <p:nvPr>
            <p:ph type="dt" sz="half" idx="10"/>
          </p:nvPr>
        </p:nvSpPr>
        <p:spPr/>
        <p:txBody>
          <a:bodyPr/>
          <a:lstStyle>
            <a:lvl1pPr fontAlgn="auto">
              <a:spcBef>
                <a:spcPts val="0"/>
              </a:spcBef>
              <a:spcAft>
                <a:spcPts val="0"/>
              </a:spcAft>
              <a:defRPr/>
            </a:lvl1pPr>
          </a:lstStyle>
          <a:p>
            <a:pPr>
              <a:defRPr/>
            </a:pPr>
            <a:fld id="{41C92514-BE80-4C18-A8EA-353B2A9F15EF}" type="datetimeFigureOut">
              <a:rPr lang="ru-RU" altLang="ru-RU"/>
              <a:pPr>
                <a:defRPr/>
              </a:pPr>
              <a:t>24.01.2022</a:t>
            </a:fld>
            <a:endParaRPr lang="ru-RU" altLang="ru-RU"/>
          </a:p>
        </p:txBody>
      </p:sp>
      <p:sp>
        <p:nvSpPr>
          <p:cNvPr id="5" name="Rectangle 6"/>
          <p:cNvSpPr>
            <a:spLocks noGrp="1" noChangeArrowheads="1"/>
          </p:cNvSpPr>
          <p:nvPr>
            <p:ph type="ftr" sz="quarter" idx="11"/>
          </p:nvPr>
        </p:nvSpPr>
        <p:spPr/>
        <p:txBody>
          <a:bodyPr/>
          <a:lstStyle>
            <a:lvl1pPr fontAlgn="auto">
              <a:spcBef>
                <a:spcPts val="0"/>
              </a:spcBef>
              <a:spcAft>
                <a:spcPts val="0"/>
              </a:spcAft>
              <a:defRPr/>
            </a:lvl1pPr>
          </a:lstStyle>
          <a:p>
            <a:pPr>
              <a:defRPr/>
            </a:pPr>
            <a:endParaRPr lang="ru-RU" altLang="ru-RU"/>
          </a:p>
        </p:txBody>
      </p:sp>
      <p:sp>
        <p:nvSpPr>
          <p:cNvPr id="6" name="Rectangle 7"/>
          <p:cNvSpPr>
            <a:spLocks noGrp="1" noChangeArrowheads="1"/>
          </p:cNvSpPr>
          <p:nvPr>
            <p:ph type="sldNum" sz="quarter" idx="12"/>
          </p:nvPr>
        </p:nvSpPr>
        <p:spPr/>
        <p:txBody>
          <a:bodyPr/>
          <a:lstStyle>
            <a:lvl1pPr fontAlgn="auto">
              <a:spcBef>
                <a:spcPts val="0"/>
              </a:spcBef>
              <a:spcAft>
                <a:spcPts val="0"/>
              </a:spcAft>
              <a:defRPr/>
            </a:lvl1pPr>
          </a:lstStyle>
          <a:p>
            <a:pPr>
              <a:defRPr/>
            </a:pPr>
            <a:fld id="{120DEBFB-E16C-439B-8E14-1E8AF8799FC2}" type="slidenum">
              <a:rPr lang="ru-RU" altLang="ru-RU"/>
              <a:pPr>
                <a:defRPr/>
              </a:pPr>
              <a:t>‹#›</a:t>
            </a:fld>
            <a:endParaRPr lang="ru-RU" altLang="ru-RU"/>
          </a:p>
        </p:txBody>
      </p:sp>
    </p:spTree>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4" name="Freeform 2"/>
          <p:cNvSpPr>
            <a:spLocks/>
          </p:cNvSpPr>
          <p:nvPr/>
        </p:nvSpPr>
        <p:spPr bwMode="blackWhite">
          <a:xfrm>
            <a:off x="20638" y="12700"/>
            <a:ext cx="8896350" cy="6780213"/>
          </a:xfrm>
          <a:custGeom>
            <a:avLst/>
            <a:gdLst>
              <a:gd name="T0" fmla="*/ 2147483647 w 3985"/>
              <a:gd name="T1" fmla="*/ 0 h 3619"/>
              <a:gd name="T2" fmla="*/ 0 w 3985"/>
              <a:gd name="T3" fmla="*/ 2147483647 h 3619"/>
              <a:gd name="T4" fmla="*/ 2147483647 w 3985"/>
              <a:gd name="T5" fmla="*/ 2147483647 h 3619"/>
              <a:gd name="T6" fmla="*/ 2147483647 w 3985"/>
              <a:gd name="T7" fmla="*/ 2147483647 h 3619"/>
              <a:gd name="T8" fmla="*/ 2147483647 w 3985"/>
              <a:gd name="T9" fmla="*/ 0 h 3619"/>
              <a:gd name="T10" fmla="*/ 2147483647 w 3985"/>
              <a:gd name="T11" fmla="*/ 0 h 361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985" h="3619">
                <a:moveTo>
                  <a:pt x="2822" y="0"/>
                </a:moveTo>
                <a:lnTo>
                  <a:pt x="0" y="975"/>
                </a:lnTo>
                <a:lnTo>
                  <a:pt x="2169" y="3619"/>
                </a:lnTo>
                <a:lnTo>
                  <a:pt x="3985" y="1125"/>
                </a:lnTo>
                <a:lnTo>
                  <a:pt x="2822" y="0"/>
                </a:lnTo>
                <a:close/>
              </a:path>
            </a:pathLst>
          </a:custGeom>
          <a:solidFill>
            <a:schemeClr val="accent1"/>
          </a:solidFill>
          <a:ln w="9525">
            <a:noFill/>
            <a:round/>
            <a:headEnd/>
            <a:tailEnd/>
          </a:ln>
        </p:spPr>
        <p:txBody>
          <a:bodyPr/>
          <a:lstStyle/>
          <a:p>
            <a:pPr>
              <a:defRPr/>
            </a:pPr>
            <a:endParaRPr lang="ru-RU"/>
          </a:p>
        </p:txBody>
      </p:sp>
      <p:grpSp>
        <p:nvGrpSpPr>
          <p:cNvPr id="5" name="Group 8"/>
          <p:cNvGrpSpPr>
            <a:grpSpLocks/>
          </p:cNvGrpSpPr>
          <p:nvPr/>
        </p:nvGrpSpPr>
        <p:grpSpPr bwMode="auto">
          <a:xfrm>
            <a:off x="195263" y="234950"/>
            <a:ext cx="3787775" cy="1778000"/>
            <a:chOff x="123" y="148"/>
            <a:chExt cx="2386" cy="1120"/>
          </a:xfrm>
        </p:grpSpPr>
        <p:sp>
          <p:nvSpPr>
            <p:cNvPr id="6" name="Freeform 9"/>
            <p:cNvSpPr>
              <a:spLocks/>
            </p:cNvSpPr>
            <p:nvPr userDrawn="1"/>
          </p:nvSpPr>
          <p:spPr bwMode="auto">
            <a:xfrm>
              <a:off x="177" y="177"/>
              <a:ext cx="2250" cy="1017"/>
            </a:xfrm>
            <a:custGeom>
              <a:avLst/>
              <a:gdLst>
                <a:gd name="T0" fmla="*/ 18068 w 794"/>
                <a:gd name="T1" fmla="*/ 5854 h 414"/>
                <a:gd name="T2" fmla="*/ 16158 w 794"/>
                <a:gd name="T3" fmla="*/ 4714 h 414"/>
                <a:gd name="T4" fmla="*/ 12656 w 794"/>
                <a:gd name="T5" fmla="*/ 3115 h 414"/>
                <a:gd name="T6" fmla="*/ 1615 w 794"/>
                <a:gd name="T7" fmla="*/ 0 h 414"/>
                <a:gd name="T8" fmla="*/ 521 w 794"/>
                <a:gd name="T9" fmla="*/ 295 h 414"/>
                <a:gd name="T10" fmla="*/ 0 w 794"/>
                <a:gd name="T11" fmla="*/ 1231 h 414"/>
                <a:gd name="T12" fmla="*/ 635 w 794"/>
                <a:gd name="T13" fmla="*/ 2299 h 414"/>
                <a:gd name="T14" fmla="*/ 12970 w 794"/>
                <a:gd name="T15" fmla="*/ 6065 h 414"/>
                <a:gd name="T16" fmla="*/ 15673 w 794"/>
                <a:gd name="T17" fmla="*/ 5824 h 414"/>
                <a:gd name="T18" fmla="*/ 17858 w 794"/>
                <a:gd name="T19" fmla="*/ 6136 h 414"/>
                <a:gd name="T20" fmla="*/ 18068 w 794"/>
                <a:gd name="T21" fmla="*/ 5854 h 414"/>
                <a:gd name="T22" fmla="*/ 18068 w 794"/>
                <a:gd name="T23" fmla="*/ 5854 h 41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794" h="414">
                  <a:moveTo>
                    <a:pt x="794" y="395"/>
                  </a:moveTo>
                  <a:lnTo>
                    <a:pt x="710" y="318"/>
                  </a:lnTo>
                  <a:lnTo>
                    <a:pt x="556" y="210"/>
                  </a:lnTo>
                  <a:lnTo>
                    <a:pt x="71" y="0"/>
                  </a:lnTo>
                  <a:lnTo>
                    <a:pt x="23" y="20"/>
                  </a:lnTo>
                  <a:lnTo>
                    <a:pt x="0" y="83"/>
                  </a:lnTo>
                  <a:lnTo>
                    <a:pt x="28" y="155"/>
                  </a:lnTo>
                  <a:lnTo>
                    <a:pt x="570" y="409"/>
                  </a:lnTo>
                  <a:lnTo>
                    <a:pt x="689" y="393"/>
                  </a:lnTo>
                  <a:lnTo>
                    <a:pt x="785" y="414"/>
                  </a:lnTo>
                  <a:lnTo>
                    <a:pt x="794" y="395"/>
                  </a:lnTo>
                  <a:close/>
                </a:path>
              </a:pathLst>
            </a:custGeom>
            <a:solidFill>
              <a:srgbClr val="F8F8F8"/>
            </a:solidFill>
            <a:ln w="9525">
              <a:noFill/>
              <a:round/>
              <a:headEnd/>
              <a:tailEnd/>
            </a:ln>
          </p:spPr>
          <p:txBody>
            <a:bodyPr/>
            <a:lstStyle/>
            <a:p>
              <a:pPr>
                <a:defRPr/>
              </a:pPr>
              <a:endParaRPr lang="ru-RU"/>
            </a:p>
          </p:txBody>
        </p:sp>
        <p:sp>
          <p:nvSpPr>
            <p:cNvPr id="7" name="Freeform 10"/>
            <p:cNvSpPr>
              <a:spLocks/>
            </p:cNvSpPr>
            <p:nvPr userDrawn="1"/>
          </p:nvSpPr>
          <p:spPr bwMode="auto">
            <a:xfrm>
              <a:off x="166" y="261"/>
              <a:ext cx="2244" cy="1007"/>
            </a:xfrm>
            <a:custGeom>
              <a:avLst/>
              <a:gdLst>
                <a:gd name="T0" fmla="*/ 388 w 1586"/>
                <a:gd name="T1" fmla="*/ 0 h 821"/>
                <a:gd name="T2" fmla="*/ 3769 w 1586"/>
                <a:gd name="T3" fmla="*/ 958 h 821"/>
                <a:gd name="T4" fmla="*/ 4044 w 1586"/>
                <a:gd name="T5" fmla="*/ 1177 h 821"/>
                <a:gd name="T6" fmla="*/ 4492 w 1586"/>
                <a:gd name="T7" fmla="*/ 1461 h 821"/>
                <a:gd name="T8" fmla="*/ 4433 w 1586"/>
                <a:gd name="T9" fmla="*/ 1515 h 821"/>
                <a:gd name="T10" fmla="*/ 3823 w 1586"/>
                <a:gd name="T11" fmla="*/ 1452 h 821"/>
                <a:gd name="T12" fmla="*/ 3243 w 1586"/>
                <a:gd name="T13" fmla="*/ 1496 h 821"/>
                <a:gd name="T14" fmla="*/ 117 w 1586"/>
                <a:gd name="T15" fmla="*/ 551 h 821"/>
                <a:gd name="T16" fmla="*/ 0 w 1586"/>
                <a:gd name="T17" fmla="*/ 277 h 821"/>
                <a:gd name="T18" fmla="*/ 130 w 1586"/>
                <a:gd name="T19" fmla="*/ 59 h 821"/>
                <a:gd name="T20" fmla="*/ 388 w 1586"/>
                <a:gd name="T21" fmla="*/ 0 h 821"/>
                <a:gd name="T22" fmla="*/ 388 w 1586"/>
                <a:gd name="T23" fmla="*/ 0 h 82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586" h="821">
                  <a:moveTo>
                    <a:pt x="137" y="0"/>
                  </a:moveTo>
                  <a:lnTo>
                    <a:pt x="1331" y="519"/>
                  </a:lnTo>
                  <a:lnTo>
                    <a:pt x="1428" y="638"/>
                  </a:lnTo>
                  <a:lnTo>
                    <a:pt x="1586" y="792"/>
                  </a:lnTo>
                  <a:lnTo>
                    <a:pt x="1565" y="821"/>
                  </a:lnTo>
                  <a:lnTo>
                    <a:pt x="1350" y="787"/>
                  </a:lnTo>
                  <a:lnTo>
                    <a:pt x="1145" y="811"/>
                  </a:lnTo>
                  <a:lnTo>
                    <a:pt x="42" y="298"/>
                  </a:lnTo>
                  <a:lnTo>
                    <a:pt x="0" y="150"/>
                  </a:lnTo>
                  <a:lnTo>
                    <a:pt x="46" y="32"/>
                  </a:lnTo>
                  <a:lnTo>
                    <a:pt x="137" y="0"/>
                  </a:lnTo>
                  <a:close/>
                </a:path>
              </a:pathLst>
            </a:custGeom>
            <a:solidFill>
              <a:schemeClr val="tx2"/>
            </a:solidFill>
            <a:ln w="9525">
              <a:noFill/>
              <a:round/>
              <a:headEnd/>
              <a:tailEnd/>
            </a:ln>
          </p:spPr>
          <p:txBody>
            <a:bodyPr/>
            <a:lstStyle/>
            <a:p>
              <a:pPr>
                <a:defRPr/>
              </a:pPr>
              <a:endParaRPr lang="ru-RU"/>
            </a:p>
          </p:txBody>
        </p:sp>
        <p:sp>
          <p:nvSpPr>
            <p:cNvPr id="8" name="Freeform 11"/>
            <p:cNvSpPr>
              <a:spLocks/>
            </p:cNvSpPr>
            <p:nvPr userDrawn="1"/>
          </p:nvSpPr>
          <p:spPr bwMode="auto">
            <a:xfrm>
              <a:off x="474" y="344"/>
              <a:ext cx="1488" cy="919"/>
            </a:xfrm>
            <a:custGeom>
              <a:avLst/>
              <a:gdLst>
                <a:gd name="T0" fmla="*/ 0 w 1049"/>
                <a:gd name="T1" fmla="*/ 605 h 747"/>
                <a:gd name="T2" fmla="*/ 2631 w 1049"/>
                <a:gd name="T3" fmla="*/ 1391 h 747"/>
                <a:gd name="T4" fmla="*/ 2680 w 1049"/>
                <a:gd name="T5" fmla="*/ 994 h 747"/>
                <a:gd name="T6" fmla="*/ 2994 w 1049"/>
                <a:gd name="T7" fmla="*/ 786 h 747"/>
                <a:gd name="T8" fmla="*/ 223 w 1049"/>
                <a:gd name="T9" fmla="*/ 0 h 747"/>
                <a:gd name="T10" fmla="*/ 0 w 1049"/>
                <a:gd name="T11" fmla="*/ 236 h 747"/>
                <a:gd name="T12" fmla="*/ 0 w 1049"/>
                <a:gd name="T13" fmla="*/ 605 h 747"/>
                <a:gd name="T14" fmla="*/ 0 w 1049"/>
                <a:gd name="T15" fmla="*/ 605 h 747"/>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049" h="747">
                  <a:moveTo>
                    <a:pt x="0" y="325"/>
                  </a:moveTo>
                  <a:lnTo>
                    <a:pt x="922" y="747"/>
                  </a:lnTo>
                  <a:lnTo>
                    <a:pt x="939" y="534"/>
                  </a:lnTo>
                  <a:lnTo>
                    <a:pt x="1049" y="422"/>
                  </a:lnTo>
                  <a:lnTo>
                    <a:pt x="78" y="0"/>
                  </a:lnTo>
                  <a:lnTo>
                    <a:pt x="0" y="127"/>
                  </a:lnTo>
                  <a:lnTo>
                    <a:pt x="0" y="325"/>
                  </a:lnTo>
                  <a:close/>
                </a:path>
              </a:pathLst>
            </a:custGeom>
            <a:solidFill>
              <a:schemeClr val="bg2"/>
            </a:solidFill>
            <a:ln w="9525">
              <a:noFill/>
              <a:round/>
              <a:headEnd/>
              <a:tailEnd/>
            </a:ln>
          </p:spPr>
          <p:txBody>
            <a:bodyPr/>
            <a:lstStyle/>
            <a:p>
              <a:pPr>
                <a:defRPr/>
              </a:pPr>
              <a:endParaRPr lang="ru-RU"/>
            </a:p>
          </p:txBody>
        </p:sp>
        <p:grpSp>
          <p:nvGrpSpPr>
            <p:cNvPr id="9" name="Group 12"/>
            <p:cNvGrpSpPr>
              <a:grpSpLocks/>
            </p:cNvGrpSpPr>
            <p:nvPr userDrawn="1"/>
          </p:nvGrpSpPr>
          <p:grpSpPr bwMode="auto">
            <a:xfrm>
              <a:off x="123" y="148"/>
              <a:ext cx="2386" cy="1081"/>
              <a:chOff x="123" y="148"/>
              <a:chExt cx="2386" cy="1081"/>
            </a:xfrm>
          </p:grpSpPr>
          <p:sp>
            <p:nvSpPr>
              <p:cNvPr id="10" name="Freeform 13"/>
              <p:cNvSpPr>
                <a:spLocks/>
              </p:cNvSpPr>
              <p:nvPr userDrawn="1"/>
            </p:nvSpPr>
            <p:spPr bwMode="auto">
              <a:xfrm>
                <a:off x="2005" y="934"/>
                <a:ext cx="212" cy="214"/>
              </a:xfrm>
              <a:custGeom>
                <a:avLst/>
                <a:gdLst>
                  <a:gd name="T0" fmla="*/ 310 w 150"/>
                  <a:gd name="T1" fmla="*/ 0 h 173"/>
                  <a:gd name="T2" fmla="*/ 114 w 150"/>
                  <a:gd name="T3" fmla="*/ 125 h 173"/>
                  <a:gd name="T4" fmla="*/ 0 w 150"/>
                  <a:gd name="T5" fmla="*/ 328 h 173"/>
                  <a:gd name="T6" fmla="*/ 226 w 150"/>
                  <a:gd name="T7" fmla="*/ 303 h 173"/>
                  <a:gd name="T8" fmla="*/ 291 w 150"/>
                  <a:gd name="T9" fmla="*/ 160 h 173"/>
                  <a:gd name="T10" fmla="*/ 424 w 150"/>
                  <a:gd name="T11" fmla="*/ 51 h 173"/>
                  <a:gd name="T12" fmla="*/ 310 w 150"/>
                  <a:gd name="T13" fmla="*/ 0 h 173"/>
                  <a:gd name="T14" fmla="*/ 310 w 150"/>
                  <a:gd name="T15" fmla="*/ 0 h 173"/>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50" h="173">
                    <a:moveTo>
                      <a:pt x="110" y="0"/>
                    </a:moveTo>
                    <a:lnTo>
                      <a:pt x="40" y="66"/>
                    </a:lnTo>
                    <a:lnTo>
                      <a:pt x="0" y="173"/>
                    </a:lnTo>
                    <a:lnTo>
                      <a:pt x="80" y="160"/>
                    </a:lnTo>
                    <a:lnTo>
                      <a:pt x="103" y="84"/>
                    </a:lnTo>
                    <a:lnTo>
                      <a:pt x="150" y="27"/>
                    </a:lnTo>
                    <a:lnTo>
                      <a:pt x="110" y="0"/>
                    </a:lnTo>
                    <a:close/>
                  </a:path>
                </a:pathLst>
              </a:custGeom>
              <a:solidFill>
                <a:schemeClr val="accent2"/>
              </a:solidFill>
              <a:ln w="9525">
                <a:noFill/>
                <a:round/>
                <a:headEnd/>
                <a:tailEnd/>
              </a:ln>
            </p:spPr>
            <p:txBody>
              <a:bodyPr/>
              <a:lstStyle/>
              <a:p>
                <a:pPr>
                  <a:defRPr/>
                </a:pPr>
                <a:endParaRPr lang="ru-RU"/>
              </a:p>
            </p:txBody>
          </p:sp>
          <p:sp>
            <p:nvSpPr>
              <p:cNvPr id="11" name="Freeform 14"/>
              <p:cNvSpPr>
                <a:spLocks/>
              </p:cNvSpPr>
              <p:nvPr userDrawn="1"/>
            </p:nvSpPr>
            <p:spPr bwMode="auto">
              <a:xfrm>
                <a:off x="123" y="148"/>
                <a:ext cx="2386" cy="1081"/>
              </a:xfrm>
              <a:custGeom>
                <a:avLst/>
                <a:gdLst>
                  <a:gd name="T0" fmla="*/ 443 w 1684"/>
                  <a:gd name="T1" fmla="*/ 0 h 880"/>
                  <a:gd name="T2" fmla="*/ 179 w 1684"/>
                  <a:gd name="T3" fmla="*/ 97 h 880"/>
                  <a:gd name="T4" fmla="*/ 0 w 1684"/>
                  <a:gd name="T5" fmla="*/ 386 h 880"/>
                  <a:gd name="T6" fmla="*/ 191 w 1684"/>
                  <a:gd name="T7" fmla="*/ 665 h 880"/>
                  <a:gd name="T8" fmla="*/ 3362 w 1684"/>
                  <a:gd name="T9" fmla="*/ 1607 h 880"/>
                  <a:gd name="T10" fmla="*/ 4045 w 1684"/>
                  <a:gd name="T11" fmla="*/ 1548 h 880"/>
                  <a:gd name="T12" fmla="*/ 4598 w 1684"/>
                  <a:gd name="T13" fmla="*/ 1631 h 880"/>
                  <a:gd name="T14" fmla="*/ 4790 w 1684"/>
                  <a:gd name="T15" fmla="*/ 1499 h 880"/>
                  <a:gd name="T16" fmla="*/ 4272 w 1684"/>
                  <a:gd name="T17" fmla="*/ 1231 h 880"/>
                  <a:gd name="T18" fmla="*/ 4061 w 1684"/>
                  <a:gd name="T19" fmla="*/ 950 h 880"/>
                  <a:gd name="T20" fmla="*/ 3895 w 1684"/>
                  <a:gd name="T21" fmla="*/ 977 h 880"/>
                  <a:gd name="T22" fmla="*/ 4093 w 1684"/>
                  <a:gd name="T23" fmla="*/ 1231 h 880"/>
                  <a:gd name="T24" fmla="*/ 4489 w 1684"/>
                  <a:gd name="T25" fmla="*/ 1501 h 880"/>
                  <a:gd name="T26" fmla="*/ 4020 w 1684"/>
                  <a:gd name="T27" fmla="*/ 1459 h 880"/>
                  <a:gd name="T28" fmla="*/ 3467 w 1684"/>
                  <a:gd name="T29" fmla="*/ 1508 h 880"/>
                  <a:gd name="T30" fmla="*/ 3569 w 1684"/>
                  <a:gd name="T31" fmla="*/ 1204 h 880"/>
                  <a:gd name="T32" fmla="*/ 3806 w 1684"/>
                  <a:gd name="T33" fmla="*/ 997 h 880"/>
                  <a:gd name="T34" fmla="*/ 3529 w 1684"/>
                  <a:gd name="T35" fmla="*/ 1023 h 880"/>
                  <a:gd name="T36" fmla="*/ 3314 w 1684"/>
                  <a:gd name="T37" fmla="*/ 1220 h 880"/>
                  <a:gd name="T38" fmla="*/ 3240 w 1684"/>
                  <a:gd name="T39" fmla="*/ 1467 h 880"/>
                  <a:gd name="T40" fmla="*/ 305 w 1684"/>
                  <a:gd name="T41" fmla="*/ 575 h 880"/>
                  <a:gd name="T42" fmla="*/ 227 w 1684"/>
                  <a:gd name="T43" fmla="*/ 398 h 880"/>
                  <a:gd name="T44" fmla="*/ 293 w 1684"/>
                  <a:gd name="T45" fmla="*/ 177 h 880"/>
                  <a:gd name="T46" fmla="*/ 616 w 1684"/>
                  <a:gd name="T47" fmla="*/ 0 h 880"/>
                  <a:gd name="T48" fmla="*/ 443 w 1684"/>
                  <a:gd name="T49" fmla="*/ 0 h 880"/>
                  <a:gd name="T50" fmla="*/ 443 w 1684"/>
                  <a:gd name="T51" fmla="*/ 0 h 880"/>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1684" h="880">
                    <a:moveTo>
                      <a:pt x="156" y="0"/>
                    </a:moveTo>
                    <a:lnTo>
                      <a:pt x="63" y="52"/>
                    </a:lnTo>
                    <a:lnTo>
                      <a:pt x="0" y="208"/>
                    </a:lnTo>
                    <a:lnTo>
                      <a:pt x="67" y="358"/>
                    </a:lnTo>
                    <a:lnTo>
                      <a:pt x="1182" y="867"/>
                    </a:lnTo>
                    <a:lnTo>
                      <a:pt x="1422" y="835"/>
                    </a:lnTo>
                    <a:lnTo>
                      <a:pt x="1616" y="880"/>
                    </a:lnTo>
                    <a:lnTo>
                      <a:pt x="1684" y="808"/>
                    </a:lnTo>
                    <a:lnTo>
                      <a:pt x="1502" y="664"/>
                    </a:lnTo>
                    <a:lnTo>
                      <a:pt x="1428" y="512"/>
                    </a:lnTo>
                    <a:lnTo>
                      <a:pt x="1369" y="527"/>
                    </a:lnTo>
                    <a:lnTo>
                      <a:pt x="1439" y="664"/>
                    </a:lnTo>
                    <a:lnTo>
                      <a:pt x="1578" y="810"/>
                    </a:lnTo>
                    <a:lnTo>
                      <a:pt x="1413" y="787"/>
                    </a:lnTo>
                    <a:lnTo>
                      <a:pt x="1219" y="814"/>
                    </a:lnTo>
                    <a:lnTo>
                      <a:pt x="1255" y="650"/>
                    </a:lnTo>
                    <a:lnTo>
                      <a:pt x="1338" y="538"/>
                    </a:lnTo>
                    <a:lnTo>
                      <a:pt x="1241" y="552"/>
                    </a:lnTo>
                    <a:lnTo>
                      <a:pt x="1165" y="658"/>
                    </a:lnTo>
                    <a:lnTo>
                      <a:pt x="1139" y="791"/>
                    </a:lnTo>
                    <a:lnTo>
                      <a:pt x="107" y="310"/>
                    </a:lnTo>
                    <a:lnTo>
                      <a:pt x="80" y="215"/>
                    </a:lnTo>
                    <a:lnTo>
                      <a:pt x="103" y="95"/>
                    </a:lnTo>
                    <a:lnTo>
                      <a:pt x="217" y="0"/>
                    </a:lnTo>
                    <a:lnTo>
                      <a:pt x="156" y="0"/>
                    </a:lnTo>
                    <a:close/>
                  </a:path>
                </a:pathLst>
              </a:custGeom>
              <a:solidFill>
                <a:schemeClr val="accent2"/>
              </a:solidFill>
              <a:ln w="9525">
                <a:noFill/>
                <a:round/>
                <a:headEnd/>
                <a:tailEnd/>
              </a:ln>
            </p:spPr>
            <p:txBody>
              <a:bodyPr/>
              <a:lstStyle/>
              <a:p>
                <a:pPr>
                  <a:defRPr/>
                </a:pPr>
                <a:endParaRPr lang="ru-RU"/>
              </a:p>
            </p:txBody>
          </p:sp>
          <p:sp>
            <p:nvSpPr>
              <p:cNvPr id="12" name="Freeform 15"/>
              <p:cNvSpPr>
                <a:spLocks/>
              </p:cNvSpPr>
              <p:nvPr userDrawn="1"/>
            </p:nvSpPr>
            <p:spPr bwMode="auto">
              <a:xfrm>
                <a:off x="324" y="158"/>
                <a:ext cx="1686" cy="614"/>
              </a:xfrm>
              <a:custGeom>
                <a:avLst/>
                <a:gdLst>
                  <a:gd name="T0" fmla="*/ 285 w 1190"/>
                  <a:gd name="T1" fmla="*/ 0 h 500"/>
                  <a:gd name="T2" fmla="*/ 3385 w 1190"/>
                  <a:gd name="T3" fmla="*/ 907 h 500"/>
                  <a:gd name="T4" fmla="*/ 3059 w 1190"/>
                  <a:gd name="T5" fmla="*/ 926 h 500"/>
                  <a:gd name="T6" fmla="*/ 0 w 1190"/>
                  <a:gd name="T7" fmla="*/ 50 h 500"/>
                  <a:gd name="T8" fmla="*/ 285 w 1190"/>
                  <a:gd name="T9" fmla="*/ 0 h 500"/>
                  <a:gd name="T10" fmla="*/ 285 w 1190"/>
                  <a:gd name="T11" fmla="*/ 0 h 5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190" h="500">
                    <a:moveTo>
                      <a:pt x="100" y="0"/>
                    </a:moveTo>
                    <a:lnTo>
                      <a:pt x="1190" y="490"/>
                    </a:lnTo>
                    <a:lnTo>
                      <a:pt x="1076" y="500"/>
                    </a:lnTo>
                    <a:lnTo>
                      <a:pt x="0" y="27"/>
                    </a:lnTo>
                    <a:lnTo>
                      <a:pt x="100" y="0"/>
                    </a:lnTo>
                    <a:close/>
                  </a:path>
                </a:pathLst>
              </a:custGeom>
              <a:solidFill>
                <a:schemeClr val="accent2"/>
              </a:solidFill>
              <a:ln w="9525">
                <a:noFill/>
                <a:round/>
                <a:headEnd/>
                <a:tailEnd/>
              </a:ln>
            </p:spPr>
            <p:txBody>
              <a:bodyPr/>
              <a:lstStyle/>
              <a:p>
                <a:pPr>
                  <a:defRPr/>
                </a:pPr>
                <a:endParaRPr lang="ru-RU"/>
              </a:p>
            </p:txBody>
          </p:sp>
          <p:sp>
            <p:nvSpPr>
              <p:cNvPr id="13" name="Freeform 16"/>
              <p:cNvSpPr>
                <a:spLocks/>
              </p:cNvSpPr>
              <p:nvPr userDrawn="1"/>
            </p:nvSpPr>
            <p:spPr bwMode="auto">
              <a:xfrm>
                <a:off x="409" y="251"/>
                <a:ext cx="227" cy="410"/>
              </a:xfrm>
              <a:custGeom>
                <a:avLst/>
                <a:gdLst>
                  <a:gd name="T0" fmla="*/ 332 w 160"/>
                  <a:gd name="T1" fmla="*/ 0 h 335"/>
                  <a:gd name="T2" fmla="*/ 54 w 160"/>
                  <a:gd name="T3" fmla="*/ 195 h 335"/>
                  <a:gd name="T4" fmla="*/ 0 w 160"/>
                  <a:gd name="T5" fmla="*/ 421 h 335"/>
                  <a:gd name="T6" fmla="*/ 95 w 160"/>
                  <a:gd name="T7" fmla="*/ 575 h 335"/>
                  <a:gd name="T8" fmla="*/ 268 w 160"/>
                  <a:gd name="T9" fmla="*/ 614 h 335"/>
                  <a:gd name="T10" fmla="*/ 217 w 160"/>
                  <a:gd name="T11" fmla="*/ 281 h 335"/>
                  <a:gd name="T12" fmla="*/ 457 w 160"/>
                  <a:gd name="T13" fmla="*/ 32 h 335"/>
                  <a:gd name="T14" fmla="*/ 332 w 160"/>
                  <a:gd name="T15" fmla="*/ 0 h 335"/>
                  <a:gd name="T16" fmla="*/ 332 w 160"/>
                  <a:gd name="T17" fmla="*/ 0 h 33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60" h="335">
                    <a:moveTo>
                      <a:pt x="116" y="0"/>
                    </a:moveTo>
                    <a:lnTo>
                      <a:pt x="19" y="106"/>
                    </a:lnTo>
                    <a:lnTo>
                      <a:pt x="0" y="230"/>
                    </a:lnTo>
                    <a:lnTo>
                      <a:pt x="33" y="314"/>
                    </a:lnTo>
                    <a:lnTo>
                      <a:pt x="94" y="335"/>
                    </a:lnTo>
                    <a:lnTo>
                      <a:pt x="76" y="154"/>
                    </a:lnTo>
                    <a:lnTo>
                      <a:pt x="160" y="17"/>
                    </a:lnTo>
                    <a:lnTo>
                      <a:pt x="116" y="0"/>
                    </a:lnTo>
                    <a:close/>
                  </a:path>
                </a:pathLst>
              </a:custGeom>
              <a:solidFill>
                <a:schemeClr val="accent2"/>
              </a:solidFill>
              <a:ln w="9525">
                <a:noFill/>
                <a:round/>
                <a:headEnd/>
                <a:tailEnd/>
              </a:ln>
            </p:spPr>
            <p:txBody>
              <a:bodyPr/>
              <a:lstStyle/>
              <a:p>
                <a:pPr>
                  <a:defRPr/>
                </a:pPr>
                <a:endParaRPr lang="ru-RU"/>
              </a:p>
            </p:txBody>
          </p:sp>
          <p:sp>
            <p:nvSpPr>
              <p:cNvPr id="14" name="Freeform 17"/>
              <p:cNvSpPr>
                <a:spLocks/>
              </p:cNvSpPr>
              <p:nvPr userDrawn="1"/>
            </p:nvSpPr>
            <p:spPr bwMode="auto">
              <a:xfrm>
                <a:off x="846" y="536"/>
                <a:ext cx="691" cy="364"/>
              </a:xfrm>
              <a:custGeom>
                <a:avLst/>
                <a:gdLst>
                  <a:gd name="T0" fmla="*/ 40 w 489"/>
                  <a:gd name="T1" fmla="*/ 64 h 296"/>
                  <a:gd name="T2" fmla="*/ 451 w 489"/>
                  <a:gd name="T3" fmla="*/ 123 h 296"/>
                  <a:gd name="T4" fmla="*/ 914 w 489"/>
                  <a:gd name="T5" fmla="*/ 255 h 296"/>
                  <a:gd name="T6" fmla="*/ 1242 w 489"/>
                  <a:gd name="T7" fmla="*/ 453 h 296"/>
                  <a:gd name="T8" fmla="*/ 920 w 489"/>
                  <a:gd name="T9" fmla="*/ 428 h 296"/>
                  <a:gd name="T10" fmla="*/ 391 w 489"/>
                  <a:gd name="T11" fmla="*/ 272 h 296"/>
                  <a:gd name="T12" fmla="*/ 141 w 489"/>
                  <a:gd name="T13" fmla="*/ 149 h 296"/>
                  <a:gd name="T14" fmla="*/ 301 w 489"/>
                  <a:gd name="T15" fmla="*/ 303 h 296"/>
                  <a:gd name="T16" fmla="*/ 767 w 489"/>
                  <a:gd name="T17" fmla="*/ 502 h 296"/>
                  <a:gd name="T18" fmla="*/ 1314 w 489"/>
                  <a:gd name="T19" fmla="*/ 551 h 296"/>
                  <a:gd name="T20" fmla="*/ 1379 w 489"/>
                  <a:gd name="T21" fmla="*/ 416 h 296"/>
                  <a:gd name="T22" fmla="*/ 1112 w 489"/>
                  <a:gd name="T23" fmla="*/ 224 h 296"/>
                  <a:gd name="T24" fmla="*/ 479 w 489"/>
                  <a:gd name="T25" fmla="*/ 32 h 296"/>
                  <a:gd name="T26" fmla="*/ 0 w 489"/>
                  <a:gd name="T27" fmla="*/ 0 h 296"/>
                  <a:gd name="T28" fmla="*/ 40 w 489"/>
                  <a:gd name="T29" fmla="*/ 64 h 296"/>
                  <a:gd name="T30" fmla="*/ 40 w 489"/>
                  <a:gd name="T31" fmla="*/ 64 h 29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489" h="296">
                    <a:moveTo>
                      <a:pt x="14" y="34"/>
                    </a:moveTo>
                    <a:lnTo>
                      <a:pt x="160" y="66"/>
                    </a:lnTo>
                    <a:lnTo>
                      <a:pt x="324" y="137"/>
                    </a:lnTo>
                    <a:lnTo>
                      <a:pt x="440" y="243"/>
                    </a:lnTo>
                    <a:lnTo>
                      <a:pt x="326" y="230"/>
                    </a:lnTo>
                    <a:lnTo>
                      <a:pt x="139" y="146"/>
                    </a:lnTo>
                    <a:lnTo>
                      <a:pt x="50" y="80"/>
                    </a:lnTo>
                    <a:lnTo>
                      <a:pt x="107" y="163"/>
                    </a:lnTo>
                    <a:lnTo>
                      <a:pt x="272" y="270"/>
                    </a:lnTo>
                    <a:lnTo>
                      <a:pt x="466" y="296"/>
                    </a:lnTo>
                    <a:lnTo>
                      <a:pt x="489" y="224"/>
                    </a:lnTo>
                    <a:lnTo>
                      <a:pt x="394" y="120"/>
                    </a:lnTo>
                    <a:lnTo>
                      <a:pt x="170" y="17"/>
                    </a:lnTo>
                    <a:lnTo>
                      <a:pt x="0" y="0"/>
                    </a:lnTo>
                    <a:lnTo>
                      <a:pt x="14" y="34"/>
                    </a:lnTo>
                    <a:close/>
                  </a:path>
                </a:pathLst>
              </a:custGeom>
              <a:solidFill>
                <a:schemeClr val="accent2"/>
              </a:solidFill>
              <a:ln w="9525">
                <a:noFill/>
                <a:round/>
                <a:headEnd/>
                <a:tailEnd/>
              </a:ln>
            </p:spPr>
            <p:txBody>
              <a:bodyPr/>
              <a:lstStyle/>
              <a:p>
                <a:pPr>
                  <a:defRPr/>
                </a:pPr>
                <a:endParaRPr lang="ru-RU"/>
              </a:p>
            </p:txBody>
          </p:sp>
        </p:grpSp>
      </p:grpSp>
      <p:grpSp>
        <p:nvGrpSpPr>
          <p:cNvPr id="15" name="Group 18"/>
          <p:cNvGrpSpPr>
            <a:grpSpLocks/>
          </p:cNvGrpSpPr>
          <p:nvPr/>
        </p:nvGrpSpPr>
        <p:grpSpPr bwMode="auto">
          <a:xfrm>
            <a:off x="7915275" y="4368800"/>
            <a:ext cx="742950" cy="1058863"/>
            <a:chOff x="4986" y="2752"/>
            <a:chExt cx="468" cy="667"/>
          </a:xfrm>
        </p:grpSpPr>
        <p:sp>
          <p:nvSpPr>
            <p:cNvPr id="16" name="Freeform 19"/>
            <p:cNvSpPr>
              <a:spLocks/>
            </p:cNvSpPr>
            <p:nvPr userDrawn="1"/>
          </p:nvSpPr>
          <p:spPr bwMode="auto">
            <a:xfrm rot="7320404">
              <a:off x="4909" y="2936"/>
              <a:ext cx="629" cy="293"/>
            </a:xfrm>
            <a:custGeom>
              <a:avLst/>
              <a:gdLst>
                <a:gd name="T0" fmla="*/ 395 w 794"/>
                <a:gd name="T1" fmla="*/ 140 h 414"/>
                <a:gd name="T2" fmla="*/ 353 w 794"/>
                <a:gd name="T3" fmla="*/ 113 h 414"/>
                <a:gd name="T4" fmla="*/ 276 w 794"/>
                <a:gd name="T5" fmla="*/ 74 h 414"/>
                <a:gd name="T6" fmla="*/ 35 w 794"/>
                <a:gd name="T7" fmla="*/ 0 h 414"/>
                <a:gd name="T8" fmla="*/ 11 w 794"/>
                <a:gd name="T9" fmla="*/ 7 h 414"/>
                <a:gd name="T10" fmla="*/ 0 w 794"/>
                <a:gd name="T11" fmla="*/ 30 h 414"/>
                <a:gd name="T12" fmla="*/ 13 w 794"/>
                <a:gd name="T13" fmla="*/ 55 h 414"/>
                <a:gd name="T14" fmla="*/ 284 w 794"/>
                <a:gd name="T15" fmla="*/ 145 h 414"/>
                <a:gd name="T16" fmla="*/ 343 w 794"/>
                <a:gd name="T17" fmla="*/ 139 h 414"/>
                <a:gd name="T18" fmla="*/ 391 w 794"/>
                <a:gd name="T19" fmla="*/ 147 h 414"/>
                <a:gd name="T20" fmla="*/ 395 w 794"/>
                <a:gd name="T21" fmla="*/ 140 h 414"/>
                <a:gd name="T22" fmla="*/ 395 w 794"/>
                <a:gd name="T23" fmla="*/ 140 h 41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794" h="414">
                  <a:moveTo>
                    <a:pt x="794" y="395"/>
                  </a:moveTo>
                  <a:lnTo>
                    <a:pt x="710" y="318"/>
                  </a:lnTo>
                  <a:lnTo>
                    <a:pt x="556" y="210"/>
                  </a:lnTo>
                  <a:lnTo>
                    <a:pt x="71" y="0"/>
                  </a:lnTo>
                  <a:lnTo>
                    <a:pt x="23" y="20"/>
                  </a:lnTo>
                  <a:lnTo>
                    <a:pt x="0" y="83"/>
                  </a:lnTo>
                  <a:lnTo>
                    <a:pt x="28" y="155"/>
                  </a:lnTo>
                  <a:lnTo>
                    <a:pt x="570" y="409"/>
                  </a:lnTo>
                  <a:lnTo>
                    <a:pt x="689" y="393"/>
                  </a:lnTo>
                  <a:lnTo>
                    <a:pt x="785" y="414"/>
                  </a:lnTo>
                  <a:lnTo>
                    <a:pt x="794" y="395"/>
                  </a:lnTo>
                  <a:close/>
                </a:path>
              </a:pathLst>
            </a:custGeom>
            <a:solidFill>
              <a:srgbClr val="F8F8F8"/>
            </a:solidFill>
            <a:ln w="9525">
              <a:noFill/>
              <a:round/>
              <a:headEnd/>
              <a:tailEnd/>
            </a:ln>
          </p:spPr>
          <p:txBody>
            <a:bodyPr/>
            <a:lstStyle/>
            <a:p>
              <a:pPr>
                <a:defRPr/>
              </a:pPr>
              <a:endParaRPr lang="ru-RU"/>
            </a:p>
          </p:txBody>
        </p:sp>
        <p:sp>
          <p:nvSpPr>
            <p:cNvPr id="17" name="Freeform 20"/>
            <p:cNvSpPr>
              <a:spLocks/>
            </p:cNvSpPr>
            <p:nvPr userDrawn="1"/>
          </p:nvSpPr>
          <p:spPr bwMode="auto">
            <a:xfrm rot="7320404">
              <a:off x="4893" y="2923"/>
              <a:ext cx="627" cy="290"/>
            </a:xfrm>
            <a:custGeom>
              <a:avLst/>
              <a:gdLst>
                <a:gd name="T0" fmla="*/ 8 w 1586"/>
                <a:gd name="T1" fmla="*/ 0 h 821"/>
                <a:gd name="T2" fmla="*/ 82 w 1586"/>
                <a:gd name="T3" fmla="*/ 23 h 821"/>
                <a:gd name="T4" fmla="*/ 88 w 1586"/>
                <a:gd name="T5" fmla="*/ 28 h 821"/>
                <a:gd name="T6" fmla="*/ 98 w 1586"/>
                <a:gd name="T7" fmla="*/ 35 h 821"/>
                <a:gd name="T8" fmla="*/ 97 w 1586"/>
                <a:gd name="T9" fmla="*/ 36 h 821"/>
                <a:gd name="T10" fmla="*/ 83 w 1586"/>
                <a:gd name="T11" fmla="*/ 35 h 821"/>
                <a:gd name="T12" fmla="*/ 71 w 1586"/>
                <a:gd name="T13" fmla="*/ 36 h 821"/>
                <a:gd name="T14" fmla="*/ 3 w 1586"/>
                <a:gd name="T15" fmla="*/ 13 h 821"/>
                <a:gd name="T16" fmla="*/ 0 w 1586"/>
                <a:gd name="T17" fmla="*/ 7 h 821"/>
                <a:gd name="T18" fmla="*/ 3 w 1586"/>
                <a:gd name="T19" fmla="*/ 1 h 821"/>
                <a:gd name="T20" fmla="*/ 8 w 1586"/>
                <a:gd name="T21" fmla="*/ 0 h 821"/>
                <a:gd name="T22" fmla="*/ 8 w 1586"/>
                <a:gd name="T23" fmla="*/ 0 h 82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586" h="821">
                  <a:moveTo>
                    <a:pt x="137" y="0"/>
                  </a:moveTo>
                  <a:lnTo>
                    <a:pt x="1331" y="519"/>
                  </a:lnTo>
                  <a:lnTo>
                    <a:pt x="1428" y="638"/>
                  </a:lnTo>
                  <a:lnTo>
                    <a:pt x="1586" y="792"/>
                  </a:lnTo>
                  <a:lnTo>
                    <a:pt x="1565" y="821"/>
                  </a:lnTo>
                  <a:lnTo>
                    <a:pt x="1350" y="787"/>
                  </a:lnTo>
                  <a:lnTo>
                    <a:pt x="1145" y="811"/>
                  </a:lnTo>
                  <a:lnTo>
                    <a:pt x="42" y="298"/>
                  </a:lnTo>
                  <a:lnTo>
                    <a:pt x="0" y="150"/>
                  </a:lnTo>
                  <a:lnTo>
                    <a:pt x="46" y="32"/>
                  </a:lnTo>
                  <a:lnTo>
                    <a:pt x="137" y="0"/>
                  </a:lnTo>
                  <a:close/>
                </a:path>
              </a:pathLst>
            </a:custGeom>
            <a:solidFill>
              <a:schemeClr val="folHlink"/>
            </a:solidFill>
            <a:ln w="9525">
              <a:noFill/>
              <a:round/>
              <a:headEnd/>
              <a:tailEnd/>
            </a:ln>
          </p:spPr>
          <p:txBody>
            <a:bodyPr/>
            <a:lstStyle/>
            <a:p>
              <a:pPr>
                <a:defRPr/>
              </a:pPr>
              <a:endParaRPr lang="ru-RU"/>
            </a:p>
          </p:txBody>
        </p:sp>
        <p:sp>
          <p:nvSpPr>
            <p:cNvPr id="18" name="Freeform 21"/>
            <p:cNvSpPr>
              <a:spLocks/>
            </p:cNvSpPr>
            <p:nvPr userDrawn="1"/>
          </p:nvSpPr>
          <p:spPr bwMode="auto">
            <a:xfrm rot="7320404">
              <a:off x="5000" y="2913"/>
              <a:ext cx="416" cy="265"/>
            </a:xfrm>
            <a:custGeom>
              <a:avLst/>
              <a:gdLst>
                <a:gd name="T0" fmla="*/ 0 w 1049"/>
                <a:gd name="T1" fmla="*/ 15 h 747"/>
                <a:gd name="T2" fmla="*/ 58 w 1049"/>
                <a:gd name="T3" fmla="*/ 33 h 747"/>
                <a:gd name="T4" fmla="*/ 59 w 1049"/>
                <a:gd name="T5" fmla="*/ 24 h 747"/>
                <a:gd name="T6" fmla="*/ 65 w 1049"/>
                <a:gd name="T7" fmla="*/ 19 h 747"/>
                <a:gd name="T8" fmla="*/ 5 w 1049"/>
                <a:gd name="T9" fmla="*/ 0 h 747"/>
                <a:gd name="T10" fmla="*/ 0 w 1049"/>
                <a:gd name="T11" fmla="*/ 6 h 747"/>
                <a:gd name="T12" fmla="*/ 0 w 1049"/>
                <a:gd name="T13" fmla="*/ 15 h 747"/>
                <a:gd name="T14" fmla="*/ 0 w 1049"/>
                <a:gd name="T15" fmla="*/ 15 h 747"/>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049" h="747">
                  <a:moveTo>
                    <a:pt x="0" y="325"/>
                  </a:moveTo>
                  <a:lnTo>
                    <a:pt x="922" y="747"/>
                  </a:lnTo>
                  <a:lnTo>
                    <a:pt x="939" y="534"/>
                  </a:lnTo>
                  <a:lnTo>
                    <a:pt x="1049" y="422"/>
                  </a:lnTo>
                  <a:lnTo>
                    <a:pt x="78" y="0"/>
                  </a:lnTo>
                  <a:lnTo>
                    <a:pt x="0" y="127"/>
                  </a:lnTo>
                  <a:lnTo>
                    <a:pt x="0" y="325"/>
                  </a:lnTo>
                  <a:close/>
                </a:path>
              </a:pathLst>
            </a:custGeom>
            <a:solidFill>
              <a:schemeClr val="bg2"/>
            </a:solidFill>
            <a:ln w="9525">
              <a:noFill/>
              <a:round/>
              <a:headEnd/>
              <a:tailEnd/>
            </a:ln>
          </p:spPr>
          <p:txBody>
            <a:bodyPr/>
            <a:lstStyle/>
            <a:p>
              <a:pPr>
                <a:defRPr/>
              </a:pPr>
              <a:endParaRPr lang="ru-RU"/>
            </a:p>
          </p:txBody>
        </p:sp>
        <p:grpSp>
          <p:nvGrpSpPr>
            <p:cNvPr id="19" name="Group 22"/>
            <p:cNvGrpSpPr>
              <a:grpSpLocks/>
            </p:cNvGrpSpPr>
            <p:nvPr userDrawn="1"/>
          </p:nvGrpSpPr>
          <p:grpSpPr bwMode="auto">
            <a:xfrm>
              <a:off x="4986" y="2752"/>
              <a:ext cx="469" cy="667"/>
              <a:chOff x="4986" y="2752"/>
              <a:chExt cx="469" cy="667"/>
            </a:xfrm>
          </p:grpSpPr>
          <p:sp>
            <p:nvSpPr>
              <p:cNvPr id="20" name="Freeform 23"/>
              <p:cNvSpPr>
                <a:spLocks/>
              </p:cNvSpPr>
              <p:nvPr userDrawn="1"/>
            </p:nvSpPr>
            <p:spPr bwMode="auto">
              <a:xfrm rot="7320404">
                <a:off x="4987" y="3190"/>
                <a:ext cx="59" cy="61"/>
              </a:xfrm>
              <a:custGeom>
                <a:avLst/>
                <a:gdLst>
                  <a:gd name="T0" fmla="*/ 7 w 150"/>
                  <a:gd name="T1" fmla="*/ 0 h 173"/>
                  <a:gd name="T2" fmla="*/ 2 w 150"/>
                  <a:gd name="T3" fmla="*/ 3 h 173"/>
                  <a:gd name="T4" fmla="*/ 0 w 150"/>
                  <a:gd name="T5" fmla="*/ 8 h 173"/>
                  <a:gd name="T6" fmla="*/ 5 w 150"/>
                  <a:gd name="T7" fmla="*/ 7 h 173"/>
                  <a:gd name="T8" fmla="*/ 6 w 150"/>
                  <a:gd name="T9" fmla="*/ 4 h 173"/>
                  <a:gd name="T10" fmla="*/ 9 w 150"/>
                  <a:gd name="T11" fmla="*/ 1 h 173"/>
                  <a:gd name="T12" fmla="*/ 7 w 150"/>
                  <a:gd name="T13" fmla="*/ 0 h 173"/>
                  <a:gd name="T14" fmla="*/ 7 w 150"/>
                  <a:gd name="T15" fmla="*/ 0 h 173"/>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50" h="173">
                    <a:moveTo>
                      <a:pt x="110" y="0"/>
                    </a:moveTo>
                    <a:lnTo>
                      <a:pt x="40" y="66"/>
                    </a:lnTo>
                    <a:lnTo>
                      <a:pt x="0" y="173"/>
                    </a:lnTo>
                    <a:lnTo>
                      <a:pt x="80" y="160"/>
                    </a:lnTo>
                    <a:lnTo>
                      <a:pt x="103" y="84"/>
                    </a:lnTo>
                    <a:lnTo>
                      <a:pt x="150" y="27"/>
                    </a:lnTo>
                    <a:lnTo>
                      <a:pt x="110" y="0"/>
                    </a:lnTo>
                    <a:close/>
                  </a:path>
                </a:pathLst>
              </a:custGeom>
              <a:solidFill>
                <a:schemeClr val="accent2"/>
              </a:solidFill>
              <a:ln w="9525">
                <a:noFill/>
                <a:round/>
                <a:headEnd/>
                <a:tailEnd/>
              </a:ln>
            </p:spPr>
            <p:txBody>
              <a:bodyPr/>
              <a:lstStyle/>
              <a:p>
                <a:pPr>
                  <a:defRPr/>
                </a:pPr>
                <a:endParaRPr lang="ru-RU"/>
              </a:p>
            </p:txBody>
          </p:sp>
          <p:sp>
            <p:nvSpPr>
              <p:cNvPr id="21" name="Freeform 24"/>
              <p:cNvSpPr>
                <a:spLocks/>
              </p:cNvSpPr>
              <p:nvPr userDrawn="1"/>
            </p:nvSpPr>
            <p:spPr bwMode="auto">
              <a:xfrm rot="7320404">
                <a:off x="4887" y="2930"/>
                <a:ext cx="667" cy="311"/>
              </a:xfrm>
              <a:custGeom>
                <a:avLst/>
                <a:gdLst>
                  <a:gd name="T0" fmla="*/ 10 w 1684"/>
                  <a:gd name="T1" fmla="*/ 0 h 880"/>
                  <a:gd name="T2" fmla="*/ 4 w 1684"/>
                  <a:gd name="T3" fmla="*/ 2 h 880"/>
                  <a:gd name="T4" fmla="*/ 0 w 1684"/>
                  <a:gd name="T5" fmla="*/ 9 h 880"/>
                  <a:gd name="T6" fmla="*/ 4 w 1684"/>
                  <a:gd name="T7" fmla="*/ 16 h 880"/>
                  <a:gd name="T8" fmla="*/ 73 w 1684"/>
                  <a:gd name="T9" fmla="*/ 38 h 880"/>
                  <a:gd name="T10" fmla="*/ 88 w 1684"/>
                  <a:gd name="T11" fmla="*/ 37 h 880"/>
                  <a:gd name="T12" fmla="*/ 100 w 1684"/>
                  <a:gd name="T13" fmla="*/ 39 h 880"/>
                  <a:gd name="T14" fmla="*/ 105 w 1684"/>
                  <a:gd name="T15" fmla="*/ 36 h 880"/>
                  <a:gd name="T16" fmla="*/ 93 w 1684"/>
                  <a:gd name="T17" fmla="*/ 29 h 880"/>
                  <a:gd name="T18" fmla="*/ 89 w 1684"/>
                  <a:gd name="T19" fmla="*/ 23 h 880"/>
                  <a:gd name="T20" fmla="*/ 85 w 1684"/>
                  <a:gd name="T21" fmla="*/ 23 h 880"/>
                  <a:gd name="T22" fmla="*/ 90 w 1684"/>
                  <a:gd name="T23" fmla="*/ 29 h 880"/>
                  <a:gd name="T24" fmla="*/ 98 w 1684"/>
                  <a:gd name="T25" fmla="*/ 36 h 880"/>
                  <a:gd name="T26" fmla="*/ 88 w 1684"/>
                  <a:gd name="T27" fmla="*/ 35 h 880"/>
                  <a:gd name="T28" fmla="*/ 76 w 1684"/>
                  <a:gd name="T29" fmla="*/ 36 h 880"/>
                  <a:gd name="T30" fmla="*/ 78 w 1684"/>
                  <a:gd name="T31" fmla="*/ 29 h 880"/>
                  <a:gd name="T32" fmla="*/ 83 w 1684"/>
                  <a:gd name="T33" fmla="*/ 24 h 880"/>
                  <a:gd name="T34" fmla="*/ 77 w 1684"/>
                  <a:gd name="T35" fmla="*/ 24 h 880"/>
                  <a:gd name="T36" fmla="*/ 72 w 1684"/>
                  <a:gd name="T37" fmla="*/ 29 h 880"/>
                  <a:gd name="T38" fmla="*/ 71 w 1684"/>
                  <a:gd name="T39" fmla="*/ 35 h 880"/>
                  <a:gd name="T40" fmla="*/ 7 w 1684"/>
                  <a:gd name="T41" fmla="*/ 14 h 880"/>
                  <a:gd name="T42" fmla="*/ 5 w 1684"/>
                  <a:gd name="T43" fmla="*/ 10 h 880"/>
                  <a:gd name="T44" fmla="*/ 6 w 1684"/>
                  <a:gd name="T45" fmla="*/ 4 h 880"/>
                  <a:gd name="T46" fmla="*/ 13 w 1684"/>
                  <a:gd name="T47" fmla="*/ 0 h 880"/>
                  <a:gd name="T48" fmla="*/ 10 w 1684"/>
                  <a:gd name="T49" fmla="*/ 0 h 880"/>
                  <a:gd name="T50" fmla="*/ 10 w 1684"/>
                  <a:gd name="T51" fmla="*/ 0 h 880"/>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1684" h="880">
                    <a:moveTo>
                      <a:pt x="156" y="0"/>
                    </a:moveTo>
                    <a:lnTo>
                      <a:pt x="63" y="52"/>
                    </a:lnTo>
                    <a:lnTo>
                      <a:pt x="0" y="208"/>
                    </a:lnTo>
                    <a:lnTo>
                      <a:pt x="67" y="358"/>
                    </a:lnTo>
                    <a:lnTo>
                      <a:pt x="1182" y="867"/>
                    </a:lnTo>
                    <a:lnTo>
                      <a:pt x="1422" y="835"/>
                    </a:lnTo>
                    <a:lnTo>
                      <a:pt x="1616" y="880"/>
                    </a:lnTo>
                    <a:lnTo>
                      <a:pt x="1684" y="808"/>
                    </a:lnTo>
                    <a:lnTo>
                      <a:pt x="1502" y="664"/>
                    </a:lnTo>
                    <a:lnTo>
                      <a:pt x="1428" y="512"/>
                    </a:lnTo>
                    <a:lnTo>
                      <a:pt x="1369" y="527"/>
                    </a:lnTo>
                    <a:lnTo>
                      <a:pt x="1439" y="664"/>
                    </a:lnTo>
                    <a:lnTo>
                      <a:pt x="1578" y="810"/>
                    </a:lnTo>
                    <a:lnTo>
                      <a:pt x="1413" y="787"/>
                    </a:lnTo>
                    <a:lnTo>
                      <a:pt x="1219" y="814"/>
                    </a:lnTo>
                    <a:lnTo>
                      <a:pt x="1255" y="650"/>
                    </a:lnTo>
                    <a:lnTo>
                      <a:pt x="1338" y="538"/>
                    </a:lnTo>
                    <a:lnTo>
                      <a:pt x="1241" y="552"/>
                    </a:lnTo>
                    <a:lnTo>
                      <a:pt x="1165" y="658"/>
                    </a:lnTo>
                    <a:lnTo>
                      <a:pt x="1139" y="791"/>
                    </a:lnTo>
                    <a:lnTo>
                      <a:pt x="107" y="310"/>
                    </a:lnTo>
                    <a:lnTo>
                      <a:pt x="80" y="215"/>
                    </a:lnTo>
                    <a:lnTo>
                      <a:pt x="103" y="95"/>
                    </a:lnTo>
                    <a:lnTo>
                      <a:pt x="217" y="0"/>
                    </a:lnTo>
                    <a:lnTo>
                      <a:pt x="156" y="0"/>
                    </a:lnTo>
                    <a:close/>
                  </a:path>
                </a:pathLst>
              </a:custGeom>
              <a:solidFill>
                <a:schemeClr val="accent2"/>
              </a:solidFill>
              <a:ln w="9525">
                <a:noFill/>
                <a:round/>
                <a:headEnd/>
                <a:tailEnd/>
              </a:ln>
            </p:spPr>
            <p:txBody>
              <a:bodyPr/>
              <a:lstStyle/>
              <a:p>
                <a:pPr>
                  <a:defRPr/>
                </a:pPr>
                <a:endParaRPr lang="ru-RU"/>
              </a:p>
            </p:txBody>
          </p:sp>
          <p:sp>
            <p:nvSpPr>
              <p:cNvPr id="22" name="Freeform 25"/>
              <p:cNvSpPr>
                <a:spLocks/>
              </p:cNvSpPr>
              <p:nvPr userDrawn="1"/>
            </p:nvSpPr>
            <p:spPr bwMode="auto">
              <a:xfrm rot="7320404">
                <a:off x="5062" y="2997"/>
                <a:ext cx="472" cy="176"/>
              </a:xfrm>
              <a:custGeom>
                <a:avLst/>
                <a:gdLst>
                  <a:gd name="T0" fmla="*/ 6 w 1190"/>
                  <a:gd name="T1" fmla="*/ 0 h 500"/>
                  <a:gd name="T2" fmla="*/ 74 w 1190"/>
                  <a:gd name="T3" fmla="*/ 21 h 500"/>
                  <a:gd name="T4" fmla="*/ 67 w 1190"/>
                  <a:gd name="T5" fmla="*/ 22 h 500"/>
                  <a:gd name="T6" fmla="*/ 0 w 1190"/>
                  <a:gd name="T7" fmla="*/ 1 h 500"/>
                  <a:gd name="T8" fmla="*/ 6 w 1190"/>
                  <a:gd name="T9" fmla="*/ 0 h 500"/>
                  <a:gd name="T10" fmla="*/ 6 w 1190"/>
                  <a:gd name="T11" fmla="*/ 0 h 5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190" h="500">
                    <a:moveTo>
                      <a:pt x="100" y="0"/>
                    </a:moveTo>
                    <a:lnTo>
                      <a:pt x="1190" y="490"/>
                    </a:lnTo>
                    <a:lnTo>
                      <a:pt x="1076" y="500"/>
                    </a:lnTo>
                    <a:lnTo>
                      <a:pt x="0" y="27"/>
                    </a:lnTo>
                    <a:lnTo>
                      <a:pt x="100" y="0"/>
                    </a:lnTo>
                    <a:close/>
                  </a:path>
                </a:pathLst>
              </a:custGeom>
              <a:solidFill>
                <a:schemeClr val="accent2"/>
              </a:solidFill>
              <a:ln w="9525">
                <a:noFill/>
                <a:round/>
                <a:headEnd/>
                <a:tailEnd/>
              </a:ln>
            </p:spPr>
            <p:txBody>
              <a:bodyPr/>
              <a:lstStyle/>
              <a:p>
                <a:pPr>
                  <a:defRPr/>
                </a:pPr>
                <a:endParaRPr lang="ru-RU"/>
              </a:p>
            </p:txBody>
          </p:sp>
          <p:sp>
            <p:nvSpPr>
              <p:cNvPr id="23" name="Freeform 26"/>
              <p:cNvSpPr>
                <a:spLocks/>
              </p:cNvSpPr>
              <p:nvPr userDrawn="1"/>
            </p:nvSpPr>
            <p:spPr bwMode="auto">
              <a:xfrm rot="7320404">
                <a:off x="5364" y="2873"/>
                <a:ext cx="63" cy="118"/>
              </a:xfrm>
              <a:custGeom>
                <a:avLst/>
                <a:gdLst>
                  <a:gd name="T0" fmla="*/ 7 w 160"/>
                  <a:gd name="T1" fmla="*/ 0 h 335"/>
                  <a:gd name="T2" fmla="*/ 1 w 160"/>
                  <a:gd name="T3" fmla="*/ 5 h 335"/>
                  <a:gd name="T4" fmla="*/ 0 w 160"/>
                  <a:gd name="T5" fmla="*/ 10 h 335"/>
                  <a:gd name="T6" fmla="*/ 2 w 160"/>
                  <a:gd name="T7" fmla="*/ 14 h 335"/>
                  <a:gd name="T8" fmla="*/ 6 w 160"/>
                  <a:gd name="T9" fmla="*/ 15 h 335"/>
                  <a:gd name="T10" fmla="*/ 5 w 160"/>
                  <a:gd name="T11" fmla="*/ 7 h 335"/>
                  <a:gd name="T12" fmla="*/ 10 w 160"/>
                  <a:gd name="T13" fmla="*/ 1 h 335"/>
                  <a:gd name="T14" fmla="*/ 7 w 160"/>
                  <a:gd name="T15" fmla="*/ 0 h 335"/>
                  <a:gd name="T16" fmla="*/ 7 w 160"/>
                  <a:gd name="T17" fmla="*/ 0 h 33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60" h="335">
                    <a:moveTo>
                      <a:pt x="116" y="0"/>
                    </a:moveTo>
                    <a:lnTo>
                      <a:pt x="19" y="106"/>
                    </a:lnTo>
                    <a:lnTo>
                      <a:pt x="0" y="230"/>
                    </a:lnTo>
                    <a:lnTo>
                      <a:pt x="33" y="314"/>
                    </a:lnTo>
                    <a:lnTo>
                      <a:pt x="94" y="335"/>
                    </a:lnTo>
                    <a:lnTo>
                      <a:pt x="76" y="154"/>
                    </a:lnTo>
                    <a:lnTo>
                      <a:pt x="160" y="17"/>
                    </a:lnTo>
                    <a:lnTo>
                      <a:pt x="116" y="0"/>
                    </a:lnTo>
                    <a:close/>
                  </a:path>
                </a:pathLst>
              </a:custGeom>
              <a:solidFill>
                <a:schemeClr val="accent2"/>
              </a:solidFill>
              <a:ln w="9525">
                <a:noFill/>
                <a:round/>
                <a:headEnd/>
                <a:tailEnd/>
              </a:ln>
            </p:spPr>
            <p:txBody>
              <a:bodyPr/>
              <a:lstStyle/>
              <a:p>
                <a:pPr>
                  <a:defRPr/>
                </a:pPr>
                <a:endParaRPr lang="ru-RU"/>
              </a:p>
            </p:txBody>
          </p:sp>
          <p:sp>
            <p:nvSpPr>
              <p:cNvPr id="24" name="Freeform 27"/>
              <p:cNvSpPr>
                <a:spLocks/>
              </p:cNvSpPr>
              <p:nvPr userDrawn="1"/>
            </p:nvSpPr>
            <p:spPr bwMode="auto">
              <a:xfrm rot="7320404">
                <a:off x="5137" y="3000"/>
                <a:ext cx="193" cy="104"/>
              </a:xfrm>
              <a:custGeom>
                <a:avLst/>
                <a:gdLst>
                  <a:gd name="T0" fmla="*/ 1 w 489"/>
                  <a:gd name="T1" fmla="*/ 1 h 296"/>
                  <a:gd name="T2" fmla="*/ 10 w 489"/>
                  <a:gd name="T3" fmla="*/ 3 h 296"/>
                  <a:gd name="T4" fmla="*/ 20 w 489"/>
                  <a:gd name="T5" fmla="*/ 6 h 296"/>
                  <a:gd name="T6" fmla="*/ 27 w 489"/>
                  <a:gd name="T7" fmla="*/ 11 h 296"/>
                  <a:gd name="T8" fmla="*/ 20 w 489"/>
                  <a:gd name="T9" fmla="*/ 10 h 296"/>
                  <a:gd name="T10" fmla="*/ 9 w 489"/>
                  <a:gd name="T11" fmla="*/ 6 h 296"/>
                  <a:gd name="T12" fmla="*/ 3 w 489"/>
                  <a:gd name="T13" fmla="*/ 4 h 296"/>
                  <a:gd name="T14" fmla="*/ 7 w 489"/>
                  <a:gd name="T15" fmla="*/ 7 h 296"/>
                  <a:gd name="T16" fmla="*/ 17 w 489"/>
                  <a:gd name="T17" fmla="*/ 12 h 296"/>
                  <a:gd name="T18" fmla="*/ 29 w 489"/>
                  <a:gd name="T19" fmla="*/ 13 h 296"/>
                  <a:gd name="T20" fmla="*/ 30 w 489"/>
                  <a:gd name="T21" fmla="*/ 10 h 296"/>
                  <a:gd name="T22" fmla="*/ 24 w 489"/>
                  <a:gd name="T23" fmla="*/ 5 h 296"/>
                  <a:gd name="T24" fmla="*/ 10 w 489"/>
                  <a:gd name="T25" fmla="*/ 1 h 296"/>
                  <a:gd name="T26" fmla="*/ 0 w 489"/>
                  <a:gd name="T27" fmla="*/ 0 h 296"/>
                  <a:gd name="T28" fmla="*/ 1 w 489"/>
                  <a:gd name="T29" fmla="*/ 1 h 296"/>
                  <a:gd name="T30" fmla="*/ 1 w 489"/>
                  <a:gd name="T31" fmla="*/ 1 h 29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489" h="296">
                    <a:moveTo>
                      <a:pt x="14" y="34"/>
                    </a:moveTo>
                    <a:lnTo>
                      <a:pt x="160" y="66"/>
                    </a:lnTo>
                    <a:lnTo>
                      <a:pt x="324" y="137"/>
                    </a:lnTo>
                    <a:lnTo>
                      <a:pt x="440" y="243"/>
                    </a:lnTo>
                    <a:lnTo>
                      <a:pt x="326" y="230"/>
                    </a:lnTo>
                    <a:lnTo>
                      <a:pt x="139" y="146"/>
                    </a:lnTo>
                    <a:lnTo>
                      <a:pt x="50" y="80"/>
                    </a:lnTo>
                    <a:lnTo>
                      <a:pt x="107" y="163"/>
                    </a:lnTo>
                    <a:lnTo>
                      <a:pt x="272" y="270"/>
                    </a:lnTo>
                    <a:lnTo>
                      <a:pt x="466" y="296"/>
                    </a:lnTo>
                    <a:lnTo>
                      <a:pt x="489" y="224"/>
                    </a:lnTo>
                    <a:lnTo>
                      <a:pt x="394" y="120"/>
                    </a:lnTo>
                    <a:lnTo>
                      <a:pt x="170" y="17"/>
                    </a:lnTo>
                    <a:lnTo>
                      <a:pt x="0" y="0"/>
                    </a:lnTo>
                    <a:lnTo>
                      <a:pt x="14" y="34"/>
                    </a:lnTo>
                    <a:close/>
                  </a:path>
                </a:pathLst>
              </a:custGeom>
              <a:solidFill>
                <a:schemeClr val="accent2"/>
              </a:solidFill>
              <a:ln w="9525">
                <a:noFill/>
                <a:round/>
                <a:headEnd/>
                <a:tailEnd/>
              </a:ln>
            </p:spPr>
            <p:txBody>
              <a:bodyPr/>
              <a:lstStyle/>
              <a:p>
                <a:pPr>
                  <a:defRPr/>
                </a:pPr>
                <a:endParaRPr lang="ru-RU"/>
              </a:p>
            </p:txBody>
          </p:sp>
        </p:grpSp>
      </p:grpSp>
      <p:sp>
        <p:nvSpPr>
          <p:cNvPr id="25" name="Freeform 28"/>
          <p:cNvSpPr>
            <a:spLocks/>
          </p:cNvSpPr>
          <p:nvPr/>
        </p:nvSpPr>
        <p:spPr bwMode="auto">
          <a:xfrm>
            <a:off x="901700" y="5054600"/>
            <a:ext cx="6807200" cy="728663"/>
          </a:xfrm>
          <a:custGeom>
            <a:avLst/>
            <a:gdLst>
              <a:gd name="T0" fmla="*/ 0 w 4288"/>
              <a:gd name="T1" fmla="*/ 0 h 459"/>
              <a:gd name="T2" fmla="*/ 2147483647 w 4288"/>
              <a:gd name="T3" fmla="*/ 2147483647 h 459"/>
              <a:gd name="T4" fmla="*/ 2147483647 w 4288"/>
              <a:gd name="T5" fmla="*/ 2147483647 h 459"/>
              <a:gd name="T6" fmla="*/ 2147483647 w 4288"/>
              <a:gd name="T7" fmla="*/ 2147483647 h 459"/>
              <a:gd name="T8" fmla="*/ 2147483647 w 4288"/>
              <a:gd name="T9" fmla="*/ 2147483647 h 459"/>
              <a:gd name="T10" fmla="*/ 2147483647 w 4288"/>
              <a:gd name="T11" fmla="*/ 2147483647 h 459"/>
              <a:gd name="T12" fmla="*/ 2147483647 w 4288"/>
              <a:gd name="T13" fmla="*/ 2147483647 h 459"/>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4288" h="459">
                <a:moveTo>
                  <a:pt x="0" y="0"/>
                </a:moveTo>
                <a:cubicBezTo>
                  <a:pt x="136" y="43"/>
                  <a:pt x="556" y="232"/>
                  <a:pt x="816" y="256"/>
                </a:cubicBezTo>
                <a:cubicBezTo>
                  <a:pt x="1076" y="280"/>
                  <a:pt x="1387" y="124"/>
                  <a:pt x="1560" y="144"/>
                </a:cubicBezTo>
                <a:cubicBezTo>
                  <a:pt x="1733" y="164"/>
                  <a:pt x="1725" y="375"/>
                  <a:pt x="1856" y="376"/>
                </a:cubicBezTo>
                <a:cubicBezTo>
                  <a:pt x="1987" y="377"/>
                  <a:pt x="2064" y="139"/>
                  <a:pt x="2344" y="152"/>
                </a:cubicBezTo>
                <a:cubicBezTo>
                  <a:pt x="2624" y="165"/>
                  <a:pt x="3212" y="459"/>
                  <a:pt x="3536" y="456"/>
                </a:cubicBezTo>
                <a:cubicBezTo>
                  <a:pt x="3860" y="453"/>
                  <a:pt x="4165" y="188"/>
                  <a:pt x="4288" y="136"/>
                </a:cubicBezTo>
              </a:path>
            </a:pathLst>
          </a:custGeom>
          <a:noFill/>
          <a:ln w="76200" cap="flat" cmpd="sng">
            <a:solidFill>
              <a:schemeClr val="folHlink"/>
            </a:solidFill>
            <a:prstDash val="solid"/>
            <a:round/>
            <a:headEnd/>
            <a:tailEnd/>
          </a:ln>
          <a:effectLst/>
        </p:spPr>
        <p:txBody>
          <a:bodyPr/>
          <a:lstStyle/>
          <a:p>
            <a:pPr>
              <a:defRPr/>
            </a:pPr>
            <a:endParaRPr lang="ru-RU"/>
          </a:p>
        </p:txBody>
      </p:sp>
      <p:sp>
        <p:nvSpPr>
          <p:cNvPr id="26" name="Freeform 29"/>
          <p:cNvSpPr>
            <a:spLocks/>
          </p:cNvSpPr>
          <p:nvPr/>
        </p:nvSpPr>
        <p:spPr bwMode="auto">
          <a:xfrm>
            <a:off x="4076700" y="1930400"/>
            <a:ext cx="889000" cy="381000"/>
          </a:xfrm>
          <a:custGeom>
            <a:avLst/>
            <a:gdLst>
              <a:gd name="T0" fmla="*/ 0 w 560"/>
              <a:gd name="T1" fmla="*/ 2147483647 h 240"/>
              <a:gd name="T2" fmla="*/ 2147483647 w 560"/>
              <a:gd name="T3" fmla="*/ 2147483647 h 240"/>
              <a:gd name="T4" fmla="*/ 2147483647 w 560"/>
              <a:gd name="T5" fmla="*/ 2147483647 h 240"/>
              <a:gd name="T6" fmla="*/ 2147483647 w 560"/>
              <a:gd name="T7" fmla="*/ 2147483647 h 24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60" h="240">
                <a:moveTo>
                  <a:pt x="0" y="32"/>
                </a:moveTo>
                <a:cubicBezTo>
                  <a:pt x="102" y="89"/>
                  <a:pt x="205" y="147"/>
                  <a:pt x="280" y="144"/>
                </a:cubicBezTo>
                <a:cubicBezTo>
                  <a:pt x="355" y="141"/>
                  <a:pt x="401" y="0"/>
                  <a:pt x="448" y="16"/>
                </a:cubicBezTo>
                <a:cubicBezTo>
                  <a:pt x="495" y="32"/>
                  <a:pt x="541" y="201"/>
                  <a:pt x="560" y="240"/>
                </a:cubicBezTo>
              </a:path>
            </a:pathLst>
          </a:custGeom>
          <a:noFill/>
          <a:ln w="114300" cmpd="sng">
            <a:solidFill>
              <a:schemeClr val="tx2"/>
            </a:solidFill>
            <a:round/>
            <a:headEnd/>
            <a:tailEnd/>
          </a:ln>
          <a:effectLst/>
        </p:spPr>
        <p:txBody>
          <a:bodyPr/>
          <a:lstStyle/>
          <a:p>
            <a:pPr>
              <a:defRPr/>
            </a:pPr>
            <a:endParaRPr lang="ru-RU"/>
          </a:p>
        </p:txBody>
      </p:sp>
      <p:sp>
        <p:nvSpPr>
          <p:cNvPr id="36867" name="Rectangle 3"/>
          <p:cNvSpPr>
            <a:spLocks noGrp="1" noChangeArrowheads="1"/>
          </p:cNvSpPr>
          <p:nvPr>
            <p:ph type="ctrTitle"/>
          </p:nvPr>
        </p:nvSpPr>
        <p:spPr>
          <a:xfrm>
            <a:off x="1371600" y="1511300"/>
            <a:ext cx="6400800" cy="2273300"/>
          </a:xfrm>
          <a:effectLst>
            <a:outerShdw dist="45791" dir="2021404" algn="ctr" rotWithShape="0">
              <a:schemeClr val="bg2"/>
            </a:outerShdw>
          </a:effectLst>
          <a:extLst>
            <a:ext uri="{909E8E84-426E-40DD-AFC4-6F175D3DCCD1}"/>
          </a:extLst>
        </p:spPr>
        <p:txBody>
          <a:bodyPr/>
          <a:lstStyle>
            <a:lvl1pPr>
              <a:defRPr>
                <a:solidFill>
                  <a:schemeClr val="tx2"/>
                </a:solidFill>
                <a:effectLst>
                  <a:outerShdw blurRad="38100" dist="38100" dir="2700000" algn="tl">
                    <a:srgbClr val="000000"/>
                  </a:outerShdw>
                </a:effectLst>
              </a:defRPr>
            </a:lvl1pPr>
          </a:lstStyle>
          <a:p>
            <a:pPr lvl="0"/>
            <a:r>
              <a:rPr lang="ru-RU" altLang="ru-RU" noProof="0" smtClean="0"/>
              <a:t>Образец заголовка</a:t>
            </a:r>
          </a:p>
        </p:txBody>
      </p:sp>
      <p:sp>
        <p:nvSpPr>
          <p:cNvPr id="36868" name="Rectangle 4"/>
          <p:cNvSpPr>
            <a:spLocks noGrp="1" noChangeArrowheads="1"/>
          </p:cNvSpPr>
          <p:nvPr>
            <p:ph type="subTitle" idx="1"/>
          </p:nvPr>
        </p:nvSpPr>
        <p:spPr>
          <a:xfrm>
            <a:off x="1549400" y="4051300"/>
            <a:ext cx="6032500" cy="1003300"/>
          </a:xfrm>
        </p:spPr>
        <p:txBody>
          <a:bodyPr/>
          <a:lstStyle>
            <a:lvl1pPr marL="0" indent="0" algn="ctr">
              <a:buFontTx/>
              <a:buNone/>
              <a:defRPr sz="2800">
                <a:effectLst>
                  <a:outerShdw blurRad="38100" dist="38100" dir="2700000" algn="tl">
                    <a:srgbClr val="FFFFFF"/>
                  </a:outerShdw>
                </a:effectLst>
              </a:defRPr>
            </a:lvl1pPr>
          </a:lstStyle>
          <a:p>
            <a:pPr lvl="0"/>
            <a:r>
              <a:rPr lang="ru-RU" altLang="ru-RU" noProof="0" smtClean="0"/>
              <a:t>Образец подзаголовка</a:t>
            </a:r>
          </a:p>
        </p:txBody>
      </p:sp>
      <p:sp>
        <p:nvSpPr>
          <p:cNvPr id="27" name="Rectangle 5"/>
          <p:cNvSpPr>
            <a:spLocks noGrp="1" noChangeArrowheads="1"/>
          </p:cNvSpPr>
          <p:nvPr>
            <p:ph type="dt" sz="half" idx="10"/>
          </p:nvPr>
        </p:nvSpPr>
        <p:spPr>
          <a:xfrm>
            <a:off x="685800" y="6248400"/>
            <a:ext cx="1905000" cy="457200"/>
          </a:xfrm>
        </p:spPr>
        <p:txBody>
          <a:bodyPr/>
          <a:lstStyle>
            <a:lvl1pPr fontAlgn="auto">
              <a:spcBef>
                <a:spcPts val="0"/>
              </a:spcBef>
              <a:spcAft>
                <a:spcPts val="0"/>
              </a:spcAft>
              <a:defRPr/>
            </a:lvl1pPr>
          </a:lstStyle>
          <a:p>
            <a:pPr>
              <a:defRPr/>
            </a:pPr>
            <a:fld id="{AA8E5A4F-1D8B-4795-A303-4B9C211C1D2B}" type="datetimeFigureOut">
              <a:rPr lang="ru-RU" altLang="ru-RU"/>
              <a:pPr>
                <a:defRPr/>
              </a:pPr>
              <a:t>24.01.2022</a:t>
            </a:fld>
            <a:endParaRPr lang="ru-RU" altLang="ru-RU"/>
          </a:p>
        </p:txBody>
      </p:sp>
      <p:sp>
        <p:nvSpPr>
          <p:cNvPr id="28" name="Rectangle 6"/>
          <p:cNvSpPr>
            <a:spLocks noGrp="1" noChangeArrowheads="1"/>
          </p:cNvSpPr>
          <p:nvPr>
            <p:ph type="ftr" sz="quarter" idx="11"/>
          </p:nvPr>
        </p:nvSpPr>
        <p:spPr>
          <a:xfrm>
            <a:off x="3124200" y="6248400"/>
            <a:ext cx="2895600" cy="457200"/>
          </a:xfrm>
        </p:spPr>
        <p:txBody>
          <a:bodyPr/>
          <a:lstStyle>
            <a:lvl1pPr fontAlgn="auto">
              <a:spcBef>
                <a:spcPts val="0"/>
              </a:spcBef>
              <a:spcAft>
                <a:spcPts val="0"/>
              </a:spcAft>
              <a:defRPr/>
            </a:lvl1pPr>
          </a:lstStyle>
          <a:p>
            <a:pPr>
              <a:defRPr/>
            </a:pPr>
            <a:endParaRPr lang="ru-RU" altLang="ru-RU"/>
          </a:p>
        </p:txBody>
      </p:sp>
      <p:sp>
        <p:nvSpPr>
          <p:cNvPr id="29" name="Rectangle 7"/>
          <p:cNvSpPr>
            <a:spLocks noGrp="1" noChangeArrowheads="1"/>
          </p:cNvSpPr>
          <p:nvPr>
            <p:ph type="sldNum" sz="quarter" idx="12"/>
          </p:nvPr>
        </p:nvSpPr>
        <p:spPr>
          <a:xfrm>
            <a:off x="6553200" y="6248400"/>
            <a:ext cx="1905000" cy="457200"/>
          </a:xfrm>
        </p:spPr>
        <p:txBody>
          <a:bodyPr/>
          <a:lstStyle>
            <a:lvl1pPr fontAlgn="auto">
              <a:spcBef>
                <a:spcPts val="0"/>
              </a:spcBef>
              <a:spcAft>
                <a:spcPts val="0"/>
              </a:spcAft>
              <a:defRPr/>
            </a:lvl1pPr>
          </a:lstStyle>
          <a:p>
            <a:pPr>
              <a:defRPr/>
            </a:pPr>
            <a:fld id="{886F3456-CFC4-41A6-9271-4A77CBA66985}" type="slidenum">
              <a:rPr lang="ru-RU" altLang="ru-RU"/>
              <a:pPr>
                <a:defRPr/>
              </a:pPr>
              <a:t>‹#›</a:t>
            </a:fld>
            <a:endParaRPr lang="ru-RU" altLang="ru-RU"/>
          </a:p>
        </p:txBody>
      </p:sp>
    </p:spTree>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5"/>
          <p:cNvSpPr>
            <a:spLocks noGrp="1" noChangeArrowheads="1"/>
          </p:cNvSpPr>
          <p:nvPr>
            <p:ph type="dt" sz="half" idx="10"/>
          </p:nvPr>
        </p:nvSpPr>
        <p:spPr/>
        <p:txBody>
          <a:bodyPr/>
          <a:lstStyle>
            <a:lvl1pPr fontAlgn="auto">
              <a:spcBef>
                <a:spcPts val="0"/>
              </a:spcBef>
              <a:spcAft>
                <a:spcPts val="0"/>
              </a:spcAft>
              <a:defRPr/>
            </a:lvl1pPr>
          </a:lstStyle>
          <a:p>
            <a:pPr>
              <a:defRPr/>
            </a:pPr>
            <a:fld id="{243F08BF-6C03-49D1-A196-A94154927251}" type="datetimeFigureOut">
              <a:rPr lang="ru-RU" altLang="ru-RU"/>
              <a:pPr>
                <a:defRPr/>
              </a:pPr>
              <a:t>24.01.2022</a:t>
            </a:fld>
            <a:endParaRPr lang="ru-RU" altLang="ru-RU"/>
          </a:p>
        </p:txBody>
      </p:sp>
      <p:sp>
        <p:nvSpPr>
          <p:cNvPr id="5" name="Rectangle 6"/>
          <p:cNvSpPr>
            <a:spLocks noGrp="1" noChangeArrowheads="1"/>
          </p:cNvSpPr>
          <p:nvPr>
            <p:ph type="ftr" sz="quarter" idx="11"/>
          </p:nvPr>
        </p:nvSpPr>
        <p:spPr/>
        <p:txBody>
          <a:bodyPr/>
          <a:lstStyle>
            <a:lvl1pPr fontAlgn="auto">
              <a:spcBef>
                <a:spcPts val="0"/>
              </a:spcBef>
              <a:spcAft>
                <a:spcPts val="0"/>
              </a:spcAft>
              <a:defRPr/>
            </a:lvl1pPr>
          </a:lstStyle>
          <a:p>
            <a:pPr>
              <a:defRPr/>
            </a:pPr>
            <a:endParaRPr lang="ru-RU" altLang="ru-RU"/>
          </a:p>
        </p:txBody>
      </p:sp>
      <p:sp>
        <p:nvSpPr>
          <p:cNvPr id="6" name="Rectangle 7"/>
          <p:cNvSpPr>
            <a:spLocks noGrp="1" noChangeArrowheads="1"/>
          </p:cNvSpPr>
          <p:nvPr>
            <p:ph type="sldNum" sz="quarter" idx="12"/>
          </p:nvPr>
        </p:nvSpPr>
        <p:spPr/>
        <p:txBody>
          <a:bodyPr/>
          <a:lstStyle>
            <a:lvl1pPr fontAlgn="auto">
              <a:spcBef>
                <a:spcPts val="0"/>
              </a:spcBef>
              <a:spcAft>
                <a:spcPts val="0"/>
              </a:spcAft>
              <a:defRPr/>
            </a:lvl1pPr>
          </a:lstStyle>
          <a:p>
            <a:pPr>
              <a:defRPr/>
            </a:pPr>
            <a:fld id="{02DD7524-0F4B-46AE-B61D-368FA63C99D2}" type="slidenum">
              <a:rPr lang="ru-RU" altLang="ru-RU"/>
              <a:pPr>
                <a:defRPr/>
              </a:pPr>
              <a:t>‹#›</a:t>
            </a:fld>
            <a:endParaRPr lang="ru-RU" altLang="ru-RU"/>
          </a:p>
        </p:txBody>
      </p:sp>
    </p:spTree>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Rectangle 5"/>
          <p:cNvSpPr>
            <a:spLocks noGrp="1" noChangeArrowheads="1"/>
          </p:cNvSpPr>
          <p:nvPr>
            <p:ph type="dt" sz="half" idx="10"/>
          </p:nvPr>
        </p:nvSpPr>
        <p:spPr/>
        <p:txBody>
          <a:bodyPr/>
          <a:lstStyle>
            <a:lvl1pPr fontAlgn="auto">
              <a:spcBef>
                <a:spcPts val="0"/>
              </a:spcBef>
              <a:spcAft>
                <a:spcPts val="0"/>
              </a:spcAft>
              <a:defRPr/>
            </a:lvl1pPr>
          </a:lstStyle>
          <a:p>
            <a:pPr>
              <a:defRPr/>
            </a:pPr>
            <a:fld id="{EC9602EC-773F-4322-884A-BB281983DC45}" type="datetimeFigureOut">
              <a:rPr lang="ru-RU" altLang="ru-RU"/>
              <a:pPr>
                <a:defRPr/>
              </a:pPr>
              <a:t>24.01.2022</a:t>
            </a:fld>
            <a:endParaRPr lang="ru-RU" altLang="ru-RU"/>
          </a:p>
        </p:txBody>
      </p:sp>
      <p:sp>
        <p:nvSpPr>
          <p:cNvPr id="5" name="Rectangle 6"/>
          <p:cNvSpPr>
            <a:spLocks noGrp="1" noChangeArrowheads="1"/>
          </p:cNvSpPr>
          <p:nvPr>
            <p:ph type="ftr" sz="quarter" idx="11"/>
          </p:nvPr>
        </p:nvSpPr>
        <p:spPr/>
        <p:txBody>
          <a:bodyPr/>
          <a:lstStyle>
            <a:lvl1pPr fontAlgn="auto">
              <a:spcBef>
                <a:spcPts val="0"/>
              </a:spcBef>
              <a:spcAft>
                <a:spcPts val="0"/>
              </a:spcAft>
              <a:defRPr/>
            </a:lvl1pPr>
          </a:lstStyle>
          <a:p>
            <a:pPr>
              <a:defRPr/>
            </a:pPr>
            <a:endParaRPr lang="ru-RU" altLang="ru-RU"/>
          </a:p>
        </p:txBody>
      </p:sp>
      <p:sp>
        <p:nvSpPr>
          <p:cNvPr id="6" name="Rectangle 7"/>
          <p:cNvSpPr>
            <a:spLocks noGrp="1" noChangeArrowheads="1"/>
          </p:cNvSpPr>
          <p:nvPr>
            <p:ph type="sldNum" sz="quarter" idx="12"/>
          </p:nvPr>
        </p:nvSpPr>
        <p:spPr/>
        <p:txBody>
          <a:bodyPr/>
          <a:lstStyle>
            <a:lvl1pPr fontAlgn="auto">
              <a:spcBef>
                <a:spcPts val="0"/>
              </a:spcBef>
              <a:spcAft>
                <a:spcPts val="0"/>
              </a:spcAft>
              <a:defRPr/>
            </a:lvl1pPr>
          </a:lstStyle>
          <a:p>
            <a:pPr>
              <a:defRPr/>
            </a:pPr>
            <a:fld id="{24242772-4748-4B36-A77A-4FA5D49AA95A}" type="slidenum">
              <a:rPr lang="ru-RU" altLang="ru-RU"/>
              <a:pPr>
                <a:defRPr/>
              </a:pPr>
              <a:t>‹#›</a:t>
            </a:fld>
            <a:endParaRPr lang="ru-RU" altLang="ru-RU"/>
          </a:p>
        </p:txBody>
      </p:sp>
    </p:spTree>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685800" y="1828800"/>
            <a:ext cx="3771900" cy="3657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10100" y="1828800"/>
            <a:ext cx="3771900" cy="3657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5"/>
          <p:cNvSpPr>
            <a:spLocks noGrp="1" noChangeArrowheads="1"/>
          </p:cNvSpPr>
          <p:nvPr>
            <p:ph type="dt" sz="half" idx="10"/>
          </p:nvPr>
        </p:nvSpPr>
        <p:spPr/>
        <p:txBody>
          <a:bodyPr/>
          <a:lstStyle>
            <a:lvl1pPr fontAlgn="auto">
              <a:spcBef>
                <a:spcPts val="0"/>
              </a:spcBef>
              <a:spcAft>
                <a:spcPts val="0"/>
              </a:spcAft>
              <a:defRPr/>
            </a:lvl1pPr>
          </a:lstStyle>
          <a:p>
            <a:pPr>
              <a:defRPr/>
            </a:pPr>
            <a:fld id="{2CB312D2-7E93-48E1-A558-3B04E56C9A4F}" type="datetimeFigureOut">
              <a:rPr lang="ru-RU" altLang="ru-RU"/>
              <a:pPr>
                <a:defRPr/>
              </a:pPr>
              <a:t>24.01.2022</a:t>
            </a:fld>
            <a:endParaRPr lang="ru-RU" altLang="ru-RU"/>
          </a:p>
        </p:txBody>
      </p:sp>
      <p:sp>
        <p:nvSpPr>
          <p:cNvPr id="6" name="Rectangle 6"/>
          <p:cNvSpPr>
            <a:spLocks noGrp="1" noChangeArrowheads="1"/>
          </p:cNvSpPr>
          <p:nvPr>
            <p:ph type="ftr" sz="quarter" idx="11"/>
          </p:nvPr>
        </p:nvSpPr>
        <p:spPr/>
        <p:txBody>
          <a:bodyPr/>
          <a:lstStyle>
            <a:lvl1pPr fontAlgn="auto">
              <a:spcBef>
                <a:spcPts val="0"/>
              </a:spcBef>
              <a:spcAft>
                <a:spcPts val="0"/>
              </a:spcAft>
              <a:defRPr/>
            </a:lvl1pPr>
          </a:lstStyle>
          <a:p>
            <a:pPr>
              <a:defRPr/>
            </a:pPr>
            <a:endParaRPr lang="ru-RU" altLang="ru-RU"/>
          </a:p>
        </p:txBody>
      </p:sp>
      <p:sp>
        <p:nvSpPr>
          <p:cNvPr id="7" name="Rectangle 7"/>
          <p:cNvSpPr>
            <a:spLocks noGrp="1" noChangeArrowheads="1"/>
          </p:cNvSpPr>
          <p:nvPr>
            <p:ph type="sldNum" sz="quarter" idx="12"/>
          </p:nvPr>
        </p:nvSpPr>
        <p:spPr/>
        <p:txBody>
          <a:bodyPr/>
          <a:lstStyle>
            <a:lvl1pPr fontAlgn="auto">
              <a:spcBef>
                <a:spcPts val="0"/>
              </a:spcBef>
              <a:spcAft>
                <a:spcPts val="0"/>
              </a:spcAft>
              <a:defRPr/>
            </a:lvl1pPr>
          </a:lstStyle>
          <a:p>
            <a:pPr>
              <a:defRPr/>
            </a:pPr>
            <a:fld id="{A4F55200-BBF0-4105-AF38-2F2C7F626063}" type="slidenum">
              <a:rPr lang="ru-RU" altLang="ru-RU"/>
              <a:pPr>
                <a:defRPr/>
              </a:pPr>
              <a:t>‹#›</a:t>
            </a:fld>
            <a:endParaRPr lang="ru-RU" alt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Rectangle 5"/>
          <p:cNvSpPr>
            <a:spLocks noGrp="1" noChangeArrowheads="1"/>
          </p:cNvSpPr>
          <p:nvPr>
            <p:ph type="dt" sz="half" idx="10"/>
          </p:nvPr>
        </p:nvSpPr>
        <p:spPr/>
        <p:txBody>
          <a:bodyPr/>
          <a:lstStyle>
            <a:lvl1pPr fontAlgn="auto">
              <a:spcBef>
                <a:spcPts val="0"/>
              </a:spcBef>
              <a:spcAft>
                <a:spcPts val="0"/>
              </a:spcAft>
              <a:defRPr/>
            </a:lvl1pPr>
          </a:lstStyle>
          <a:p>
            <a:pPr>
              <a:defRPr/>
            </a:pPr>
            <a:fld id="{2E27AFAC-13AD-4C02-843F-6447606F3997}" type="datetimeFigureOut">
              <a:rPr lang="ru-RU" altLang="ru-RU"/>
              <a:pPr>
                <a:defRPr/>
              </a:pPr>
              <a:t>24.01.2022</a:t>
            </a:fld>
            <a:endParaRPr lang="ru-RU" altLang="ru-RU"/>
          </a:p>
        </p:txBody>
      </p:sp>
      <p:sp>
        <p:nvSpPr>
          <p:cNvPr id="4" name="Rectangle 6"/>
          <p:cNvSpPr>
            <a:spLocks noGrp="1" noChangeArrowheads="1"/>
          </p:cNvSpPr>
          <p:nvPr>
            <p:ph type="ftr" sz="quarter" idx="11"/>
          </p:nvPr>
        </p:nvSpPr>
        <p:spPr/>
        <p:txBody>
          <a:bodyPr/>
          <a:lstStyle>
            <a:lvl1pPr fontAlgn="auto">
              <a:spcBef>
                <a:spcPts val="0"/>
              </a:spcBef>
              <a:spcAft>
                <a:spcPts val="0"/>
              </a:spcAft>
              <a:defRPr/>
            </a:lvl1pPr>
          </a:lstStyle>
          <a:p>
            <a:pPr>
              <a:defRPr/>
            </a:pPr>
            <a:endParaRPr lang="ru-RU" altLang="ru-RU"/>
          </a:p>
        </p:txBody>
      </p:sp>
      <p:sp>
        <p:nvSpPr>
          <p:cNvPr id="5" name="Rectangle 7"/>
          <p:cNvSpPr>
            <a:spLocks noGrp="1" noChangeArrowheads="1"/>
          </p:cNvSpPr>
          <p:nvPr>
            <p:ph type="sldNum" sz="quarter" idx="12"/>
          </p:nvPr>
        </p:nvSpPr>
        <p:spPr/>
        <p:txBody>
          <a:bodyPr/>
          <a:lstStyle>
            <a:lvl1pPr fontAlgn="auto">
              <a:spcBef>
                <a:spcPts val="0"/>
              </a:spcBef>
              <a:spcAft>
                <a:spcPts val="0"/>
              </a:spcAft>
              <a:defRPr/>
            </a:lvl1pPr>
          </a:lstStyle>
          <a:p>
            <a:pPr>
              <a:defRPr/>
            </a:pPr>
            <a:fld id="{CFAFFB1E-8E8F-4934-9B82-C1B4D462A718}" type="slidenum">
              <a:rPr lang="ru-RU" altLang="ru-RU"/>
              <a:pPr>
                <a:defRPr/>
              </a:pPr>
              <a:t>‹#›</a:t>
            </a:fld>
            <a:endParaRPr lang="ru-RU" altLang="ru-RU"/>
          </a:p>
        </p:txBody>
      </p:sp>
    </p:spTree>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Rectangle 5"/>
          <p:cNvSpPr>
            <a:spLocks noGrp="1" noChangeArrowheads="1"/>
          </p:cNvSpPr>
          <p:nvPr>
            <p:ph type="dt" sz="half" idx="10"/>
          </p:nvPr>
        </p:nvSpPr>
        <p:spPr/>
        <p:txBody>
          <a:bodyPr/>
          <a:lstStyle>
            <a:lvl1pPr fontAlgn="auto">
              <a:spcBef>
                <a:spcPts val="0"/>
              </a:spcBef>
              <a:spcAft>
                <a:spcPts val="0"/>
              </a:spcAft>
              <a:defRPr/>
            </a:lvl1pPr>
          </a:lstStyle>
          <a:p>
            <a:pPr>
              <a:defRPr/>
            </a:pPr>
            <a:fld id="{F11F7033-56F6-4D1A-B7F6-F2531E3CF293}" type="datetimeFigureOut">
              <a:rPr lang="ru-RU" altLang="ru-RU"/>
              <a:pPr>
                <a:defRPr/>
              </a:pPr>
              <a:t>24.01.2022</a:t>
            </a:fld>
            <a:endParaRPr lang="ru-RU" altLang="ru-RU"/>
          </a:p>
        </p:txBody>
      </p:sp>
      <p:sp>
        <p:nvSpPr>
          <p:cNvPr id="8" name="Rectangle 6"/>
          <p:cNvSpPr>
            <a:spLocks noGrp="1" noChangeArrowheads="1"/>
          </p:cNvSpPr>
          <p:nvPr>
            <p:ph type="ftr" sz="quarter" idx="11"/>
          </p:nvPr>
        </p:nvSpPr>
        <p:spPr/>
        <p:txBody>
          <a:bodyPr/>
          <a:lstStyle>
            <a:lvl1pPr fontAlgn="auto">
              <a:spcBef>
                <a:spcPts val="0"/>
              </a:spcBef>
              <a:spcAft>
                <a:spcPts val="0"/>
              </a:spcAft>
              <a:defRPr/>
            </a:lvl1pPr>
          </a:lstStyle>
          <a:p>
            <a:pPr>
              <a:defRPr/>
            </a:pPr>
            <a:endParaRPr lang="ru-RU" altLang="ru-RU"/>
          </a:p>
        </p:txBody>
      </p:sp>
      <p:sp>
        <p:nvSpPr>
          <p:cNvPr id="9" name="Rectangle 7"/>
          <p:cNvSpPr>
            <a:spLocks noGrp="1" noChangeArrowheads="1"/>
          </p:cNvSpPr>
          <p:nvPr>
            <p:ph type="sldNum" sz="quarter" idx="12"/>
          </p:nvPr>
        </p:nvSpPr>
        <p:spPr/>
        <p:txBody>
          <a:bodyPr/>
          <a:lstStyle>
            <a:lvl1pPr fontAlgn="auto">
              <a:spcBef>
                <a:spcPts val="0"/>
              </a:spcBef>
              <a:spcAft>
                <a:spcPts val="0"/>
              </a:spcAft>
              <a:defRPr/>
            </a:lvl1pPr>
          </a:lstStyle>
          <a:p>
            <a:pPr>
              <a:defRPr/>
            </a:pPr>
            <a:fld id="{43226652-5796-48DC-A40B-DD4092E6E2E0}" type="slidenum">
              <a:rPr lang="ru-RU" altLang="ru-RU"/>
              <a:pPr>
                <a:defRPr/>
              </a:pPr>
              <a:t>‹#›</a:t>
            </a:fld>
            <a:endParaRPr lang="ru-RU" altLang="ru-RU"/>
          </a:p>
        </p:txBody>
      </p:sp>
    </p:spTree>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Rectangle 5"/>
          <p:cNvSpPr>
            <a:spLocks noGrp="1" noChangeArrowheads="1"/>
          </p:cNvSpPr>
          <p:nvPr>
            <p:ph type="dt" sz="half" idx="10"/>
          </p:nvPr>
        </p:nvSpPr>
        <p:spPr/>
        <p:txBody>
          <a:bodyPr/>
          <a:lstStyle>
            <a:lvl1pPr fontAlgn="auto">
              <a:spcBef>
                <a:spcPts val="0"/>
              </a:spcBef>
              <a:spcAft>
                <a:spcPts val="0"/>
              </a:spcAft>
              <a:defRPr/>
            </a:lvl1pPr>
          </a:lstStyle>
          <a:p>
            <a:pPr>
              <a:defRPr/>
            </a:pPr>
            <a:fld id="{123B77C9-605F-4392-8624-065F2FFF03D8}" type="datetimeFigureOut">
              <a:rPr lang="ru-RU" altLang="ru-RU"/>
              <a:pPr>
                <a:defRPr/>
              </a:pPr>
              <a:t>24.01.2022</a:t>
            </a:fld>
            <a:endParaRPr lang="ru-RU" altLang="ru-RU"/>
          </a:p>
        </p:txBody>
      </p:sp>
      <p:sp>
        <p:nvSpPr>
          <p:cNvPr id="4" name="Rectangle 6"/>
          <p:cNvSpPr>
            <a:spLocks noGrp="1" noChangeArrowheads="1"/>
          </p:cNvSpPr>
          <p:nvPr>
            <p:ph type="ftr" sz="quarter" idx="11"/>
          </p:nvPr>
        </p:nvSpPr>
        <p:spPr/>
        <p:txBody>
          <a:bodyPr/>
          <a:lstStyle>
            <a:lvl1pPr fontAlgn="auto">
              <a:spcBef>
                <a:spcPts val="0"/>
              </a:spcBef>
              <a:spcAft>
                <a:spcPts val="0"/>
              </a:spcAft>
              <a:defRPr/>
            </a:lvl1pPr>
          </a:lstStyle>
          <a:p>
            <a:pPr>
              <a:defRPr/>
            </a:pPr>
            <a:endParaRPr lang="ru-RU" altLang="ru-RU"/>
          </a:p>
        </p:txBody>
      </p:sp>
      <p:sp>
        <p:nvSpPr>
          <p:cNvPr id="5" name="Rectangle 7"/>
          <p:cNvSpPr>
            <a:spLocks noGrp="1" noChangeArrowheads="1"/>
          </p:cNvSpPr>
          <p:nvPr>
            <p:ph type="sldNum" sz="quarter" idx="12"/>
          </p:nvPr>
        </p:nvSpPr>
        <p:spPr/>
        <p:txBody>
          <a:bodyPr/>
          <a:lstStyle>
            <a:lvl1pPr fontAlgn="auto">
              <a:spcBef>
                <a:spcPts val="0"/>
              </a:spcBef>
              <a:spcAft>
                <a:spcPts val="0"/>
              </a:spcAft>
              <a:defRPr/>
            </a:lvl1pPr>
          </a:lstStyle>
          <a:p>
            <a:pPr>
              <a:defRPr/>
            </a:pPr>
            <a:fld id="{2ABB1D8A-DD81-4970-9D2B-753401292BFA}" type="slidenum">
              <a:rPr lang="ru-RU" altLang="ru-RU"/>
              <a:pPr>
                <a:defRPr/>
              </a:pPr>
              <a:t>‹#›</a:t>
            </a:fld>
            <a:endParaRPr lang="ru-RU" altLang="ru-RU"/>
          </a:p>
        </p:txBody>
      </p:sp>
    </p:spTree>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p:txBody>
          <a:bodyPr/>
          <a:lstStyle>
            <a:lvl1pPr fontAlgn="auto">
              <a:spcBef>
                <a:spcPts val="0"/>
              </a:spcBef>
              <a:spcAft>
                <a:spcPts val="0"/>
              </a:spcAft>
              <a:defRPr/>
            </a:lvl1pPr>
          </a:lstStyle>
          <a:p>
            <a:pPr>
              <a:defRPr/>
            </a:pPr>
            <a:fld id="{293B00E3-D1BD-465B-BB8D-6D42D53830FD}" type="datetimeFigureOut">
              <a:rPr lang="ru-RU" altLang="ru-RU"/>
              <a:pPr>
                <a:defRPr/>
              </a:pPr>
              <a:t>24.01.2022</a:t>
            </a:fld>
            <a:endParaRPr lang="ru-RU" altLang="ru-RU"/>
          </a:p>
        </p:txBody>
      </p:sp>
      <p:sp>
        <p:nvSpPr>
          <p:cNvPr id="3" name="Rectangle 6"/>
          <p:cNvSpPr>
            <a:spLocks noGrp="1" noChangeArrowheads="1"/>
          </p:cNvSpPr>
          <p:nvPr>
            <p:ph type="ftr" sz="quarter" idx="11"/>
          </p:nvPr>
        </p:nvSpPr>
        <p:spPr/>
        <p:txBody>
          <a:bodyPr/>
          <a:lstStyle>
            <a:lvl1pPr fontAlgn="auto">
              <a:spcBef>
                <a:spcPts val="0"/>
              </a:spcBef>
              <a:spcAft>
                <a:spcPts val="0"/>
              </a:spcAft>
              <a:defRPr/>
            </a:lvl1pPr>
          </a:lstStyle>
          <a:p>
            <a:pPr>
              <a:defRPr/>
            </a:pPr>
            <a:endParaRPr lang="ru-RU" altLang="ru-RU"/>
          </a:p>
        </p:txBody>
      </p:sp>
      <p:sp>
        <p:nvSpPr>
          <p:cNvPr id="4" name="Rectangle 7"/>
          <p:cNvSpPr>
            <a:spLocks noGrp="1" noChangeArrowheads="1"/>
          </p:cNvSpPr>
          <p:nvPr>
            <p:ph type="sldNum" sz="quarter" idx="12"/>
          </p:nvPr>
        </p:nvSpPr>
        <p:spPr/>
        <p:txBody>
          <a:bodyPr/>
          <a:lstStyle>
            <a:lvl1pPr fontAlgn="auto">
              <a:spcBef>
                <a:spcPts val="0"/>
              </a:spcBef>
              <a:spcAft>
                <a:spcPts val="0"/>
              </a:spcAft>
              <a:defRPr/>
            </a:lvl1pPr>
          </a:lstStyle>
          <a:p>
            <a:pPr>
              <a:defRPr/>
            </a:pPr>
            <a:fld id="{92A5B4E9-262B-4764-BE08-3C3537529E04}" type="slidenum">
              <a:rPr lang="ru-RU" altLang="ru-RU"/>
              <a:pPr>
                <a:defRPr/>
              </a:pPr>
              <a:t>‹#›</a:t>
            </a:fld>
            <a:endParaRPr lang="ru-RU" altLang="ru-RU"/>
          </a:p>
        </p:txBody>
      </p:sp>
    </p:spTree>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5"/>
          <p:cNvSpPr>
            <a:spLocks noGrp="1" noChangeArrowheads="1"/>
          </p:cNvSpPr>
          <p:nvPr>
            <p:ph type="dt" sz="half" idx="10"/>
          </p:nvPr>
        </p:nvSpPr>
        <p:spPr/>
        <p:txBody>
          <a:bodyPr/>
          <a:lstStyle>
            <a:lvl1pPr fontAlgn="auto">
              <a:spcBef>
                <a:spcPts val="0"/>
              </a:spcBef>
              <a:spcAft>
                <a:spcPts val="0"/>
              </a:spcAft>
              <a:defRPr/>
            </a:lvl1pPr>
          </a:lstStyle>
          <a:p>
            <a:pPr>
              <a:defRPr/>
            </a:pPr>
            <a:fld id="{320EE080-969C-4030-A70D-2100D16BCD42}" type="datetimeFigureOut">
              <a:rPr lang="ru-RU" altLang="ru-RU"/>
              <a:pPr>
                <a:defRPr/>
              </a:pPr>
              <a:t>24.01.2022</a:t>
            </a:fld>
            <a:endParaRPr lang="ru-RU" altLang="ru-RU"/>
          </a:p>
        </p:txBody>
      </p:sp>
      <p:sp>
        <p:nvSpPr>
          <p:cNvPr id="6" name="Rectangle 6"/>
          <p:cNvSpPr>
            <a:spLocks noGrp="1" noChangeArrowheads="1"/>
          </p:cNvSpPr>
          <p:nvPr>
            <p:ph type="ftr" sz="quarter" idx="11"/>
          </p:nvPr>
        </p:nvSpPr>
        <p:spPr/>
        <p:txBody>
          <a:bodyPr/>
          <a:lstStyle>
            <a:lvl1pPr fontAlgn="auto">
              <a:spcBef>
                <a:spcPts val="0"/>
              </a:spcBef>
              <a:spcAft>
                <a:spcPts val="0"/>
              </a:spcAft>
              <a:defRPr/>
            </a:lvl1pPr>
          </a:lstStyle>
          <a:p>
            <a:pPr>
              <a:defRPr/>
            </a:pPr>
            <a:endParaRPr lang="ru-RU" altLang="ru-RU"/>
          </a:p>
        </p:txBody>
      </p:sp>
      <p:sp>
        <p:nvSpPr>
          <p:cNvPr id="7" name="Rectangle 7"/>
          <p:cNvSpPr>
            <a:spLocks noGrp="1" noChangeArrowheads="1"/>
          </p:cNvSpPr>
          <p:nvPr>
            <p:ph type="sldNum" sz="quarter" idx="12"/>
          </p:nvPr>
        </p:nvSpPr>
        <p:spPr/>
        <p:txBody>
          <a:bodyPr/>
          <a:lstStyle>
            <a:lvl1pPr fontAlgn="auto">
              <a:spcBef>
                <a:spcPts val="0"/>
              </a:spcBef>
              <a:spcAft>
                <a:spcPts val="0"/>
              </a:spcAft>
              <a:defRPr/>
            </a:lvl1pPr>
          </a:lstStyle>
          <a:p>
            <a:pPr>
              <a:defRPr/>
            </a:pPr>
            <a:fld id="{880FEBE8-F409-484A-9201-5243657AA31F}" type="slidenum">
              <a:rPr lang="ru-RU" altLang="ru-RU"/>
              <a:pPr>
                <a:defRPr/>
              </a:pPr>
              <a:t>‹#›</a:t>
            </a:fld>
            <a:endParaRPr lang="ru-RU" altLang="ru-RU"/>
          </a:p>
        </p:txBody>
      </p:sp>
    </p:spTree>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smtClean="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5"/>
          <p:cNvSpPr>
            <a:spLocks noGrp="1" noChangeArrowheads="1"/>
          </p:cNvSpPr>
          <p:nvPr>
            <p:ph type="dt" sz="half" idx="10"/>
          </p:nvPr>
        </p:nvSpPr>
        <p:spPr/>
        <p:txBody>
          <a:bodyPr/>
          <a:lstStyle>
            <a:lvl1pPr fontAlgn="auto">
              <a:spcBef>
                <a:spcPts val="0"/>
              </a:spcBef>
              <a:spcAft>
                <a:spcPts val="0"/>
              </a:spcAft>
              <a:defRPr/>
            </a:lvl1pPr>
          </a:lstStyle>
          <a:p>
            <a:pPr>
              <a:defRPr/>
            </a:pPr>
            <a:fld id="{643C44A1-0029-4F07-A5A8-5808B3DC59DD}" type="datetimeFigureOut">
              <a:rPr lang="ru-RU" altLang="ru-RU"/>
              <a:pPr>
                <a:defRPr/>
              </a:pPr>
              <a:t>24.01.2022</a:t>
            </a:fld>
            <a:endParaRPr lang="ru-RU" altLang="ru-RU"/>
          </a:p>
        </p:txBody>
      </p:sp>
      <p:sp>
        <p:nvSpPr>
          <p:cNvPr id="6" name="Rectangle 6"/>
          <p:cNvSpPr>
            <a:spLocks noGrp="1" noChangeArrowheads="1"/>
          </p:cNvSpPr>
          <p:nvPr>
            <p:ph type="ftr" sz="quarter" idx="11"/>
          </p:nvPr>
        </p:nvSpPr>
        <p:spPr/>
        <p:txBody>
          <a:bodyPr/>
          <a:lstStyle>
            <a:lvl1pPr fontAlgn="auto">
              <a:spcBef>
                <a:spcPts val="0"/>
              </a:spcBef>
              <a:spcAft>
                <a:spcPts val="0"/>
              </a:spcAft>
              <a:defRPr/>
            </a:lvl1pPr>
          </a:lstStyle>
          <a:p>
            <a:pPr>
              <a:defRPr/>
            </a:pPr>
            <a:endParaRPr lang="ru-RU" altLang="ru-RU"/>
          </a:p>
        </p:txBody>
      </p:sp>
      <p:sp>
        <p:nvSpPr>
          <p:cNvPr id="7" name="Rectangle 7"/>
          <p:cNvSpPr>
            <a:spLocks noGrp="1" noChangeArrowheads="1"/>
          </p:cNvSpPr>
          <p:nvPr>
            <p:ph type="sldNum" sz="quarter" idx="12"/>
          </p:nvPr>
        </p:nvSpPr>
        <p:spPr/>
        <p:txBody>
          <a:bodyPr/>
          <a:lstStyle>
            <a:lvl1pPr fontAlgn="auto">
              <a:spcBef>
                <a:spcPts val="0"/>
              </a:spcBef>
              <a:spcAft>
                <a:spcPts val="0"/>
              </a:spcAft>
              <a:defRPr/>
            </a:lvl1pPr>
          </a:lstStyle>
          <a:p>
            <a:pPr>
              <a:defRPr/>
            </a:pPr>
            <a:fld id="{6FA76084-3471-4998-9D67-BD7463F3DB03}" type="slidenum">
              <a:rPr lang="ru-RU" altLang="ru-RU"/>
              <a:pPr>
                <a:defRPr/>
              </a:pPr>
              <a:t>‹#›</a:t>
            </a:fld>
            <a:endParaRPr lang="ru-RU" altLang="ru-RU"/>
          </a:p>
        </p:txBody>
      </p:sp>
    </p:spTree>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5"/>
          <p:cNvSpPr>
            <a:spLocks noGrp="1" noChangeArrowheads="1"/>
          </p:cNvSpPr>
          <p:nvPr>
            <p:ph type="dt" sz="half" idx="10"/>
          </p:nvPr>
        </p:nvSpPr>
        <p:spPr/>
        <p:txBody>
          <a:bodyPr/>
          <a:lstStyle>
            <a:lvl1pPr fontAlgn="auto">
              <a:spcBef>
                <a:spcPts val="0"/>
              </a:spcBef>
              <a:spcAft>
                <a:spcPts val="0"/>
              </a:spcAft>
              <a:defRPr/>
            </a:lvl1pPr>
          </a:lstStyle>
          <a:p>
            <a:pPr>
              <a:defRPr/>
            </a:pPr>
            <a:fld id="{12A63266-7EB3-49AF-8C81-383E1CE94C45}" type="datetimeFigureOut">
              <a:rPr lang="ru-RU" altLang="ru-RU"/>
              <a:pPr>
                <a:defRPr/>
              </a:pPr>
              <a:t>24.01.2022</a:t>
            </a:fld>
            <a:endParaRPr lang="ru-RU" altLang="ru-RU"/>
          </a:p>
        </p:txBody>
      </p:sp>
      <p:sp>
        <p:nvSpPr>
          <p:cNvPr id="5" name="Rectangle 6"/>
          <p:cNvSpPr>
            <a:spLocks noGrp="1" noChangeArrowheads="1"/>
          </p:cNvSpPr>
          <p:nvPr>
            <p:ph type="ftr" sz="quarter" idx="11"/>
          </p:nvPr>
        </p:nvSpPr>
        <p:spPr/>
        <p:txBody>
          <a:bodyPr/>
          <a:lstStyle>
            <a:lvl1pPr fontAlgn="auto">
              <a:spcBef>
                <a:spcPts val="0"/>
              </a:spcBef>
              <a:spcAft>
                <a:spcPts val="0"/>
              </a:spcAft>
              <a:defRPr/>
            </a:lvl1pPr>
          </a:lstStyle>
          <a:p>
            <a:pPr>
              <a:defRPr/>
            </a:pPr>
            <a:endParaRPr lang="ru-RU" altLang="ru-RU"/>
          </a:p>
        </p:txBody>
      </p:sp>
      <p:sp>
        <p:nvSpPr>
          <p:cNvPr id="6" name="Rectangle 7"/>
          <p:cNvSpPr>
            <a:spLocks noGrp="1" noChangeArrowheads="1"/>
          </p:cNvSpPr>
          <p:nvPr>
            <p:ph type="sldNum" sz="quarter" idx="12"/>
          </p:nvPr>
        </p:nvSpPr>
        <p:spPr/>
        <p:txBody>
          <a:bodyPr/>
          <a:lstStyle>
            <a:lvl1pPr fontAlgn="auto">
              <a:spcBef>
                <a:spcPts val="0"/>
              </a:spcBef>
              <a:spcAft>
                <a:spcPts val="0"/>
              </a:spcAft>
              <a:defRPr/>
            </a:lvl1pPr>
          </a:lstStyle>
          <a:p>
            <a:pPr>
              <a:defRPr/>
            </a:pPr>
            <a:fld id="{2CB3FAF9-8E60-4C69-A82E-E9F9E0DA2AFA}" type="slidenum">
              <a:rPr lang="ru-RU" altLang="ru-RU"/>
              <a:pPr>
                <a:defRPr/>
              </a:pPr>
              <a:t>‹#›</a:t>
            </a:fld>
            <a:endParaRPr lang="ru-RU" altLang="ru-RU"/>
          </a:p>
        </p:txBody>
      </p:sp>
    </p:spTree>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457950" y="152400"/>
            <a:ext cx="1924050" cy="5334000"/>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685800" y="152400"/>
            <a:ext cx="5619750" cy="533400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5"/>
          <p:cNvSpPr>
            <a:spLocks noGrp="1" noChangeArrowheads="1"/>
          </p:cNvSpPr>
          <p:nvPr>
            <p:ph type="dt" sz="half" idx="10"/>
          </p:nvPr>
        </p:nvSpPr>
        <p:spPr/>
        <p:txBody>
          <a:bodyPr/>
          <a:lstStyle>
            <a:lvl1pPr fontAlgn="auto">
              <a:spcBef>
                <a:spcPts val="0"/>
              </a:spcBef>
              <a:spcAft>
                <a:spcPts val="0"/>
              </a:spcAft>
              <a:defRPr/>
            </a:lvl1pPr>
          </a:lstStyle>
          <a:p>
            <a:pPr>
              <a:defRPr/>
            </a:pPr>
            <a:fld id="{68C3F738-F956-4A2F-83FB-85AC95982953}" type="datetimeFigureOut">
              <a:rPr lang="ru-RU" altLang="ru-RU"/>
              <a:pPr>
                <a:defRPr/>
              </a:pPr>
              <a:t>24.01.2022</a:t>
            </a:fld>
            <a:endParaRPr lang="ru-RU" altLang="ru-RU"/>
          </a:p>
        </p:txBody>
      </p:sp>
      <p:sp>
        <p:nvSpPr>
          <p:cNvPr id="5" name="Rectangle 6"/>
          <p:cNvSpPr>
            <a:spLocks noGrp="1" noChangeArrowheads="1"/>
          </p:cNvSpPr>
          <p:nvPr>
            <p:ph type="ftr" sz="quarter" idx="11"/>
          </p:nvPr>
        </p:nvSpPr>
        <p:spPr/>
        <p:txBody>
          <a:bodyPr/>
          <a:lstStyle>
            <a:lvl1pPr fontAlgn="auto">
              <a:spcBef>
                <a:spcPts val="0"/>
              </a:spcBef>
              <a:spcAft>
                <a:spcPts val="0"/>
              </a:spcAft>
              <a:defRPr/>
            </a:lvl1pPr>
          </a:lstStyle>
          <a:p>
            <a:pPr>
              <a:defRPr/>
            </a:pPr>
            <a:endParaRPr lang="ru-RU" altLang="ru-RU"/>
          </a:p>
        </p:txBody>
      </p:sp>
      <p:sp>
        <p:nvSpPr>
          <p:cNvPr id="6" name="Rectangle 7"/>
          <p:cNvSpPr>
            <a:spLocks noGrp="1" noChangeArrowheads="1"/>
          </p:cNvSpPr>
          <p:nvPr>
            <p:ph type="sldNum" sz="quarter" idx="12"/>
          </p:nvPr>
        </p:nvSpPr>
        <p:spPr/>
        <p:txBody>
          <a:bodyPr/>
          <a:lstStyle>
            <a:lvl1pPr fontAlgn="auto">
              <a:spcBef>
                <a:spcPts val="0"/>
              </a:spcBef>
              <a:spcAft>
                <a:spcPts val="0"/>
              </a:spcAft>
              <a:defRPr/>
            </a:lvl1pPr>
          </a:lstStyle>
          <a:p>
            <a:pPr>
              <a:defRPr/>
            </a:pPr>
            <a:fld id="{A38A9860-3F9F-4BFF-B6EF-D061F3296443}" type="slidenum">
              <a:rPr lang="ru-RU" altLang="ru-RU"/>
              <a:pPr>
                <a:defRPr/>
              </a:pPr>
              <a:t>‹#›</a:t>
            </a:fld>
            <a:endParaRPr lang="ru-RU" alt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p:txBody>
          <a:bodyPr/>
          <a:lstStyle>
            <a:lvl1pPr fontAlgn="auto">
              <a:spcBef>
                <a:spcPts val="0"/>
              </a:spcBef>
              <a:spcAft>
                <a:spcPts val="0"/>
              </a:spcAft>
              <a:defRPr/>
            </a:lvl1pPr>
          </a:lstStyle>
          <a:p>
            <a:pPr>
              <a:defRPr/>
            </a:pPr>
            <a:fld id="{2BAFFF74-435D-41D6-A572-E76590FD6F37}" type="datetimeFigureOut">
              <a:rPr lang="ru-RU" altLang="ru-RU"/>
              <a:pPr>
                <a:defRPr/>
              </a:pPr>
              <a:t>24.01.2022</a:t>
            </a:fld>
            <a:endParaRPr lang="ru-RU" altLang="ru-RU"/>
          </a:p>
        </p:txBody>
      </p:sp>
      <p:sp>
        <p:nvSpPr>
          <p:cNvPr id="3" name="Rectangle 6"/>
          <p:cNvSpPr>
            <a:spLocks noGrp="1" noChangeArrowheads="1"/>
          </p:cNvSpPr>
          <p:nvPr>
            <p:ph type="ftr" sz="quarter" idx="11"/>
          </p:nvPr>
        </p:nvSpPr>
        <p:spPr/>
        <p:txBody>
          <a:bodyPr/>
          <a:lstStyle>
            <a:lvl1pPr fontAlgn="auto">
              <a:spcBef>
                <a:spcPts val="0"/>
              </a:spcBef>
              <a:spcAft>
                <a:spcPts val="0"/>
              </a:spcAft>
              <a:defRPr/>
            </a:lvl1pPr>
          </a:lstStyle>
          <a:p>
            <a:pPr>
              <a:defRPr/>
            </a:pPr>
            <a:endParaRPr lang="ru-RU" altLang="ru-RU"/>
          </a:p>
        </p:txBody>
      </p:sp>
      <p:sp>
        <p:nvSpPr>
          <p:cNvPr id="4" name="Rectangle 7"/>
          <p:cNvSpPr>
            <a:spLocks noGrp="1" noChangeArrowheads="1"/>
          </p:cNvSpPr>
          <p:nvPr>
            <p:ph type="sldNum" sz="quarter" idx="12"/>
          </p:nvPr>
        </p:nvSpPr>
        <p:spPr/>
        <p:txBody>
          <a:bodyPr/>
          <a:lstStyle>
            <a:lvl1pPr fontAlgn="auto">
              <a:spcBef>
                <a:spcPts val="0"/>
              </a:spcBef>
              <a:spcAft>
                <a:spcPts val="0"/>
              </a:spcAft>
              <a:defRPr/>
            </a:lvl1pPr>
          </a:lstStyle>
          <a:p>
            <a:pPr>
              <a:defRPr/>
            </a:pPr>
            <a:fld id="{64CF0B79-007D-43F7-9E3F-5EC97C127241}" type="slidenum">
              <a:rPr lang="ru-RU" altLang="ru-RU"/>
              <a:pPr>
                <a:defRPr/>
              </a:pPr>
              <a:t>‹#›</a:t>
            </a:fld>
            <a:endParaRPr lang="ru-RU" alt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5"/>
          <p:cNvSpPr>
            <a:spLocks noGrp="1" noChangeArrowheads="1"/>
          </p:cNvSpPr>
          <p:nvPr>
            <p:ph type="dt" sz="half" idx="10"/>
          </p:nvPr>
        </p:nvSpPr>
        <p:spPr/>
        <p:txBody>
          <a:bodyPr/>
          <a:lstStyle>
            <a:lvl1pPr fontAlgn="auto">
              <a:spcBef>
                <a:spcPts val="0"/>
              </a:spcBef>
              <a:spcAft>
                <a:spcPts val="0"/>
              </a:spcAft>
              <a:defRPr/>
            </a:lvl1pPr>
          </a:lstStyle>
          <a:p>
            <a:pPr>
              <a:defRPr/>
            </a:pPr>
            <a:fld id="{2F03B775-37C8-43C3-9493-016FEC23320F}" type="datetimeFigureOut">
              <a:rPr lang="ru-RU" altLang="ru-RU"/>
              <a:pPr>
                <a:defRPr/>
              </a:pPr>
              <a:t>24.01.2022</a:t>
            </a:fld>
            <a:endParaRPr lang="ru-RU" altLang="ru-RU"/>
          </a:p>
        </p:txBody>
      </p:sp>
      <p:sp>
        <p:nvSpPr>
          <p:cNvPr id="6" name="Rectangle 6"/>
          <p:cNvSpPr>
            <a:spLocks noGrp="1" noChangeArrowheads="1"/>
          </p:cNvSpPr>
          <p:nvPr>
            <p:ph type="ftr" sz="quarter" idx="11"/>
          </p:nvPr>
        </p:nvSpPr>
        <p:spPr/>
        <p:txBody>
          <a:bodyPr/>
          <a:lstStyle>
            <a:lvl1pPr fontAlgn="auto">
              <a:spcBef>
                <a:spcPts val="0"/>
              </a:spcBef>
              <a:spcAft>
                <a:spcPts val="0"/>
              </a:spcAft>
              <a:defRPr/>
            </a:lvl1pPr>
          </a:lstStyle>
          <a:p>
            <a:pPr>
              <a:defRPr/>
            </a:pPr>
            <a:endParaRPr lang="ru-RU" altLang="ru-RU"/>
          </a:p>
        </p:txBody>
      </p:sp>
      <p:sp>
        <p:nvSpPr>
          <p:cNvPr id="7" name="Rectangle 7"/>
          <p:cNvSpPr>
            <a:spLocks noGrp="1" noChangeArrowheads="1"/>
          </p:cNvSpPr>
          <p:nvPr>
            <p:ph type="sldNum" sz="quarter" idx="12"/>
          </p:nvPr>
        </p:nvSpPr>
        <p:spPr/>
        <p:txBody>
          <a:bodyPr/>
          <a:lstStyle>
            <a:lvl1pPr fontAlgn="auto">
              <a:spcBef>
                <a:spcPts val="0"/>
              </a:spcBef>
              <a:spcAft>
                <a:spcPts val="0"/>
              </a:spcAft>
              <a:defRPr/>
            </a:lvl1pPr>
          </a:lstStyle>
          <a:p>
            <a:pPr>
              <a:defRPr/>
            </a:pPr>
            <a:fld id="{3C152386-3199-4D47-9F2B-81A92DDCDA48}" type="slidenum">
              <a:rPr lang="ru-RU" altLang="ru-RU"/>
              <a:pPr>
                <a:defRPr/>
              </a:pPr>
              <a:t>‹#›</a:t>
            </a:fld>
            <a:endParaRPr lang="ru-RU" alt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smtClean="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5"/>
          <p:cNvSpPr>
            <a:spLocks noGrp="1" noChangeArrowheads="1"/>
          </p:cNvSpPr>
          <p:nvPr>
            <p:ph type="dt" sz="half" idx="10"/>
          </p:nvPr>
        </p:nvSpPr>
        <p:spPr/>
        <p:txBody>
          <a:bodyPr/>
          <a:lstStyle>
            <a:lvl1pPr fontAlgn="auto">
              <a:spcBef>
                <a:spcPts val="0"/>
              </a:spcBef>
              <a:spcAft>
                <a:spcPts val="0"/>
              </a:spcAft>
              <a:defRPr/>
            </a:lvl1pPr>
          </a:lstStyle>
          <a:p>
            <a:pPr>
              <a:defRPr/>
            </a:pPr>
            <a:fld id="{CDA882E6-2992-4CA6-86E6-CD952FB62C34}" type="datetimeFigureOut">
              <a:rPr lang="ru-RU" altLang="ru-RU"/>
              <a:pPr>
                <a:defRPr/>
              </a:pPr>
              <a:t>24.01.2022</a:t>
            </a:fld>
            <a:endParaRPr lang="ru-RU" altLang="ru-RU"/>
          </a:p>
        </p:txBody>
      </p:sp>
      <p:sp>
        <p:nvSpPr>
          <p:cNvPr id="6" name="Rectangle 6"/>
          <p:cNvSpPr>
            <a:spLocks noGrp="1" noChangeArrowheads="1"/>
          </p:cNvSpPr>
          <p:nvPr>
            <p:ph type="ftr" sz="quarter" idx="11"/>
          </p:nvPr>
        </p:nvSpPr>
        <p:spPr/>
        <p:txBody>
          <a:bodyPr/>
          <a:lstStyle>
            <a:lvl1pPr fontAlgn="auto">
              <a:spcBef>
                <a:spcPts val="0"/>
              </a:spcBef>
              <a:spcAft>
                <a:spcPts val="0"/>
              </a:spcAft>
              <a:defRPr/>
            </a:lvl1pPr>
          </a:lstStyle>
          <a:p>
            <a:pPr>
              <a:defRPr/>
            </a:pPr>
            <a:endParaRPr lang="ru-RU" altLang="ru-RU"/>
          </a:p>
        </p:txBody>
      </p:sp>
      <p:sp>
        <p:nvSpPr>
          <p:cNvPr id="7" name="Rectangle 7"/>
          <p:cNvSpPr>
            <a:spLocks noGrp="1" noChangeArrowheads="1"/>
          </p:cNvSpPr>
          <p:nvPr>
            <p:ph type="sldNum" sz="quarter" idx="12"/>
          </p:nvPr>
        </p:nvSpPr>
        <p:spPr/>
        <p:txBody>
          <a:bodyPr/>
          <a:lstStyle>
            <a:lvl1pPr fontAlgn="auto">
              <a:spcBef>
                <a:spcPts val="0"/>
              </a:spcBef>
              <a:spcAft>
                <a:spcPts val="0"/>
              </a:spcAft>
              <a:defRPr/>
            </a:lvl1pPr>
          </a:lstStyle>
          <a:p>
            <a:pPr>
              <a:defRPr/>
            </a:pPr>
            <a:fld id="{21F21540-446F-43E5-AECC-D9071D2A8173}" type="slidenum">
              <a:rPr lang="ru-RU" altLang="ru-RU"/>
              <a:pPr>
                <a:defRPr/>
              </a:pPr>
              <a:t>‹#›</a:t>
            </a:fld>
            <a:endParaRPr lang="ru-RU" alt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1.jpe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image" Target="../media/image1.jpeg"/><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13" Type="http://schemas.openxmlformats.org/officeDocument/2006/relationships/image" Target="../media/image1.jpeg"/><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13" Type="http://schemas.openxmlformats.org/officeDocument/2006/relationships/image" Target="../media/image1.jpeg"/><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tile tx="0" ty="0" sx="100000" sy="100000" flip="none" algn="tl"/>
        </a:blipFill>
        <a:effectLst/>
      </p:bgPr>
    </p:bg>
    <p:spTree>
      <p:nvGrpSpPr>
        <p:cNvPr id="1" name=""/>
        <p:cNvGrpSpPr/>
        <p:nvPr/>
      </p:nvGrpSpPr>
      <p:grpSpPr>
        <a:xfrm>
          <a:off x="0" y="0"/>
          <a:ext cx="0" cy="0"/>
          <a:chOff x="0" y="0"/>
          <a:chExt cx="0" cy="0"/>
        </a:xfrm>
      </p:grpSpPr>
      <p:sp>
        <p:nvSpPr>
          <p:cNvPr id="1026" name="Freeform 2"/>
          <p:cNvSpPr>
            <a:spLocks/>
          </p:cNvSpPr>
          <p:nvPr/>
        </p:nvSpPr>
        <p:spPr bwMode="auto">
          <a:xfrm rot="-3172564">
            <a:off x="7777957" y="-15081"/>
            <a:ext cx="1162050" cy="2084387"/>
          </a:xfrm>
          <a:custGeom>
            <a:avLst/>
            <a:gdLst>
              <a:gd name="T0" fmla="*/ 2147483647 w 2903"/>
              <a:gd name="T1" fmla="*/ 2147483647 h 3686"/>
              <a:gd name="T2" fmla="*/ 2147483647 w 2903"/>
              <a:gd name="T3" fmla="*/ 2147483647 h 3686"/>
              <a:gd name="T4" fmla="*/ 2147483647 w 2903"/>
              <a:gd name="T5" fmla="*/ 0 h 3686"/>
              <a:gd name="T6" fmla="*/ 2147483647 w 2903"/>
              <a:gd name="T7" fmla="*/ 2147483647 h 3686"/>
              <a:gd name="T8" fmla="*/ 2147483647 w 2903"/>
              <a:gd name="T9" fmla="*/ 2147483647 h 3686"/>
              <a:gd name="T10" fmla="*/ 0 w 2903"/>
              <a:gd name="T11" fmla="*/ 2147483647 h 3686"/>
              <a:gd name="T12" fmla="*/ 2147483647 w 2903"/>
              <a:gd name="T13" fmla="*/ 2147483647 h 3686"/>
              <a:gd name="T14" fmla="*/ 2147483647 w 2903"/>
              <a:gd name="T15" fmla="*/ 2147483647 h 3686"/>
              <a:gd name="T16" fmla="*/ 2147483647 w 2903"/>
              <a:gd name="T17" fmla="*/ 2147483647 h 3686"/>
              <a:gd name="T18" fmla="*/ 2147483647 w 2903"/>
              <a:gd name="T19" fmla="*/ 2147483647 h 3686"/>
              <a:gd name="T20" fmla="*/ 2147483647 w 2903"/>
              <a:gd name="T21" fmla="*/ 2147483647 h 368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2903" h="3686">
                <a:moveTo>
                  <a:pt x="2903" y="433"/>
                </a:moveTo>
                <a:lnTo>
                  <a:pt x="2565" y="80"/>
                </a:lnTo>
                <a:lnTo>
                  <a:pt x="2241" y="0"/>
                </a:lnTo>
                <a:lnTo>
                  <a:pt x="110" y="2811"/>
                </a:lnTo>
                <a:lnTo>
                  <a:pt x="110" y="3228"/>
                </a:lnTo>
                <a:lnTo>
                  <a:pt x="0" y="3631"/>
                </a:lnTo>
                <a:lnTo>
                  <a:pt x="72" y="3686"/>
                </a:lnTo>
                <a:lnTo>
                  <a:pt x="441" y="3355"/>
                </a:lnTo>
                <a:lnTo>
                  <a:pt x="740" y="3228"/>
                </a:lnTo>
                <a:lnTo>
                  <a:pt x="2903" y="433"/>
                </a:lnTo>
                <a:close/>
              </a:path>
            </a:pathLst>
          </a:custGeom>
          <a:solidFill>
            <a:srgbClr val="FFFFFF"/>
          </a:solidFill>
          <a:ln w="9525">
            <a:noFill/>
            <a:round/>
            <a:headEnd/>
            <a:tailEnd/>
          </a:ln>
        </p:spPr>
        <p:txBody>
          <a:bodyPr/>
          <a:lstStyle/>
          <a:p>
            <a:pPr>
              <a:defRPr/>
            </a:pPr>
            <a:endParaRPr lang="ru-RU"/>
          </a:p>
        </p:txBody>
      </p:sp>
      <p:sp>
        <p:nvSpPr>
          <p:cNvPr id="1027" name="Rectangle 3"/>
          <p:cNvSpPr>
            <a:spLocks noGrp="1" noChangeArrowheads="1"/>
          </p:cNvSpPr>
          <p:nvPr>
            <p:ph type="title"/>
          </p:nvPr>
        </p:nvSpPr>
        <p:spPr bwMode="auto">
          <a:xfrm>
            <a:off x="685800" y="152400"/>
            <a:ext cx="6870700" cy="1600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ru-RU" altLang="ru-RU" smtClean="0"/>
              <a:t>Образец заголовка</a:t>
            </a:r>
          </a:p>
        </p:txBody>
      </p:sp>
      <p:sp>
        <p:nvSpPr>
          <p:cNvPr id="1028" name="Rectangle 4"/>
          <p:cNvSpPr>
            <a:spLocks noGrp="1" noChangeArrowheads="1"/>
          </p:cNvSpPr>
          <p:nvPr>
            <p:ph type="body" idx="1"/>
          </p:nvPr>
        </p:nvSpPr>
        <p:spPr bwMode="auto">
          <a:xfrm>
            <a:off x="685800" y="1828800"/>
            <a:ext cx="7696200" cy="3657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altLang="ru-RU" smtClean="0"/>
              <a:t>Образец текста</a:t>
            </a:r>
          </a:p>
          <a:p>
            <a:pPr lvl="1"/>
            <a:r>
              <a:rPr lang="ru-RU" altLang="ru-RU" smtClean="0"/>
              <a:t>Второй уровень</a:t>
            </a:r>
          </a:p>
          <a:p>
            <a:pPr lvl="2"/>
            <a:r>
              <a:rPr lang="ru-RU" altLang="ru-RU" smtClean="0"/>
              <a:t>Третий уровень</a:t>
            </a:r>
          </a:p>
          <a:p>
            <a:pPr lvl="3"/>
            <a:r>
              <a:rPr lang="ru-RU" altLang="ru-RU" smtClean="0"/>
              <a:t>Четвертый уровень</a:t>
            </a:r>
          </a:p>
          <a:p>
            <a:pPr lvl="4"/>
            <a:r>
              <a:rPr lang="ru-RU" altLang="ru-RU" smtClean="0"/>
              <a:t>Пятый уровень</a:t>
            </a:r>
          </a:p>
        </p:txBody>
      </p:sp>
      <p:sp>
        <p:nvSpPr>
          <p:cNvPr id="35845" name="Rectangle 5"/>
          <p:cNvSpPr>
            <a:spLocks noGrp="1" noChangeArrowheads="1"/>
          </p:cNvSpPr>
          <p:nvPr>
            <p:ph type="dt" sz="half" idx="2"/>
          </p:nvPr>
        </p:nvSpPr>
        <p:spPr bwMode="auto">
          <a:xfrm>
            <a:off x="1371600" y="6248400"/>
            <a:ext cx="1905000" cy="457200"/>
          </a:xfrm>
          <a:prstGeom prst="rect">
            <a:avLst/>
          </a:prstGeom>
          <a:noFill/>
          <a:ln>
            <a:noFill/>
          </a:ln>
          <a:extLst>
            <a:ext uri="{909E8E84-426E-40DD-AFC4-6F175D3DCCD1}"/>
            <a:ext uri="{91240B29-F687-4F45-9708-019B960494DF}"/>
          </a:extLst>
        </p:spPr>
        <p:txBody>
          <a:bodyPr vert="horz" wrap="square" lIns="91440" tIns="45720" rIns="91440" bIns="45720" numCol="1" anchor="t" anchorCtr="0" compatLnSpc="1">
            <a:prstTxWarp prst="textNoShape">
              <a:avLst/>
            </a:prstTxWarp>
          </a:bodyPr>
          <a:lstStyle>
            <a:lvl1pPr>
              <a:defRPr sz="1400">
                <a:solidFill>
                  <a:srgbClr val="000000"/>
                </a:solidFill>
                <a:latin typeface="+mn-lt"/>
                <a:cs typeface="+mn-cs"/>
              </a:defRPr>
            </a:lvl1pPr>
          </a:lstStyle>
          <a:p>
            <a:pPr>
              <a:defRPr/>
            </a:pPr>
            <a:fld id="{957B055D-C209-4F47-8EA6-CF77E1B14B14}" type="datetimeFigureOut">
              <a:rPr lang="ru-RU" altLang="ru-RU"/>
              <a:pPr>
                <a:defRPr/>
              </a:pPr>
              <a:t>24.01.2022</a:t>
            </a:fld>
            <a:endParaRPr lang="ru-RU" altLang="ru-RU"/>
          </a:p>
        </p:txBody>
      </p:sp>
      <p:sp>
        <p:nvSpPr>
          <p:cNvPr id="35846" name="Rectangle 6"/>
          <p:cNvSpPr>
            <a:spLocks noGrp="1" noChangeArrowheads="1"/>
          </p:cNvSpPr>
          <p:nvPr>
            <p:ph type="ftr" sz="quarter" idx="3"/>
          </p:nvPr>
        </p:nvSpPr>
        <p:spPr bwMode="auto">
          <a:xfrm>
            <a:off x="3556000" y="6248400"/>
            <a:ext cx="2895600" cy="457200"/>
          </a:xfrm>
          <a:prstGeom prst="rect">
            <a:avLst/>
          </a:prstGeom>
          <a:noFill/>
          <a:ln>
            <a:noFill/>
          </a:ln>
          <a:extLst>
            <a:ext uri="{909E8E84-426E-40DD-AFC4-6F175D3DCCD1}"/>
            <a:ext uri="{91240B29-F687-4F45-9708-019B960494DF}"/>
          </a:extLst>
        </p:spPr>
        <p:txBody>
          <a:bodyPr vert="horz" wrap="square" lIns="91440" tIns="45720" rIns="91440" bIns="45720" numCol="1" anchor="t" anchorCtr="0" compatLnSpc="1">
            <a:prstTxWarp prst="textNoShape">
              <a:avLst/>
            </a:prstTxWarp>
          </a:bodyPr>
          <a:lstStyle>
            <a:lvl1pPr algn="ctr">
              <a:defRPr sz="1400">
                <a:solidFill>
                  <a:srgbClr val="000000"/>
                </a:solidFill>
                <a:latin typeface="+mn-lt"/>
                <a:cs typeface="+mn-cs"/>
              </a:defRPr>
            </a:lvl1pPr>
          </a:lstStyle>
          <a:p>
            <a:pPr>
              <a:defRPr/>
            </a:pPr>
            <a:endParaRPr lang="ru-RU" altLang="ru-RU"/>
          </a:p>
        </p:txBody>
      </p:sp>
      <p:sp>
        <p:nvSpPr>
          <p:cNvPr id="35847" name="Rectangle 7"/>
          <p:cNvSpPr>
            <a:spLocks noGrp="1" noChangeArrowheads="1"/>
          </p:cNvSpPr>
          <p:nvPr>
            <p:ph type="sldNum" sz="quarter" idx="4"/>
          </p:nvPr>
        </p:nvSpPr>
        <p:spPr bwMode="auto">
          <a:xfrm>
            <a:off x="6718300" y="6248400"/>
            <a:ext cx="1905000" cy="457200"/>
          </a:xfrm>
          <a:prstGeom prst="rect">
            <a:avLst/>
          </a:prstGeom>
          <a:noFill/>
          <a:ln>
            <a:noFill/>
          </a:ln>
          <a:extLst>
            <a:ext uri="{909E8E84-426E-40DD-AFC4-6F175D3DCCD1}"/>
            <a:ext uri="{91240B29-F687-4F45-9708-019B960494DF}"/>
          </a:extLst>
        </p:spPr>
        <p:txBody>
          <a:bodyPr vert="horz" wrap="square" lIns="91440" tIns="45720" rIns="91440" bIns="45720" numCol="1" anchor="t" anchorCtr="0" compatLnSpc="1">
            <a:prstTxWarp prst="textNoShape">
              <a:avLst/>
            </a:prstTxWarp>
          </a:bodyPr>
          <a:lstStyle>
            <a:lvl1pPr algn="r">
              <a:defRPr sz="1400">
                <a:solidFill>
                  <a:srgbClr val="000000"/>
                </a:solidFill>
                <a:latin typeface="+mn-lt"/>
                <a:cs typeface="+mn-cs"/>
              </a:defRPr>
            </a:lvl1pPr>
          </a:lstStyle>
          <a:p>
            <a:pPr>
              <a:defRPr/>
            </a:pPr>
            <a:fld id="{9B87056B-7B0C-48DF-B81E-EE37E29B6913}" type="slidenum">
              <a:rPr lang="ru-RU" altLang="ru-RU"/>
              <a:pPr>
                <a:defRPr/>
              </a:pPr>
              <a:t>‹#›</a:t>
            </a:fld>
            <a:endParaRPr lang="ru-RU" altLang="ru-RU"/>
          </a:p>
        </p:txBody>
      </p:sp>
      <p:sp>
        <p:nvSpPr>
          <p:cNvPr id="1032" name="Freeform 8"/>
          <p:cNvSpPr>
            <a:spLocks/>
          </p:cNvSpPr>
          <p:nvPr/>
        </p:nvSpPr>
        <p:spPr bwMode="auto">
          <a:xfrm rot="-3172564">
            <a:off x="7865269" y="24607"/>
            <a:ext cx="1165225" cy="2097087"/>
          </a:xfrm>
          <a:custGeom>
            <a:avLst/>
            <a:gdLst>
              <a:gd name="T0" fmla="*/ 2147483647 w 2911"/>
              <a:gd name="T1" fmla="*/ 0 h 3703"/>
              <a:gd name="T2" fmla="*/ 2147483647 w 2911"/>
              <a:gd name="T3" fmla="*/ 2147483647 h 3703"/>
              <a:gd name="T4" fmla="*/ 2147483647 w 2911"/>
              <a:gd name="T5" fmla="*/ 2147483647 h 3703"/>
              <a:gd name="T6" fmla="*/ 0 w 2911"/>
              <a:gd name="T7" fmla="*/ 2147483647 h 3703"/>
              <a:gd name="T8" fmla="*/ 2147483647 w 2911"/>
              <a:gd name="T9" fmla="*/ 2147483647 h 3703"/>
              <a:gd name="T10" fmla="*/ 2147483647 w 2911"/>
              <a:gd name="T11" fmla="*/ 2147483647 h 3703"/>
              <a:gd name="T12" fmla="*/ 2147483647 w 2911"/>
              <a:gd name="T13" fmla="*/ 2147483647 h 3703"/>
              <a:gd name="T14" fmla="*/ 2147483647 w 2911"/>
              <a:gd name="T15" fmla="*/ 2147483647 h 3703"/>
              <a:gd name="T16" fmla="*/ 2147483647 w 2911"/>
              <a:gd name="T17" fmla="*/ 2147483647 h 3703"/>
              <a:gd name="T18" fmla="*/ 2147483647 w 2911"/>
              <a:gd name="T19" fmla="*/ 0 h 3703"/>
              <a:gd name="T20" fmla="*/ 2147483647 w 2911"/>
              <a:gd name="T21" fmla="*/ 0 h 3703"/>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2911" h="3703">
                <a:moveTo>
                  <a:pt x="2293" y="0"/>
                </a:moveTo>
                <a:lnTo>
                  <a:pt x="130" y="2835"/>
                </a:lnTo>
                <a:lnTo>
                  <a:pt x="131" y="3201"/>
                </a:lnTo>
                <a:lnTo>
                  <a:pt x="0" y="3633"/>
                </a:lnTo>
                <a:lnTo>
                  <a:pt x="50" y="3703"/>
                </a:lnTo>
                <a:lnTo>
                  <a:pt x="422" y="3352"/>
                </a:lnTo>
                <a:lnTo>
                  <a:pt x="763" y="3220"/>
                </a:lnTo>
                <a:lnTo>
                  <a:pt x="2911" y="428"/>
                </a:lnTo>
                <a:lnTo>
                  <a:pt x="2589" y="96"/>
                </a:lnTo>
                <a:lnTo>
                  <a:pt x="2293" y="0"/>
                </a:lnTo>
                <a:close/>
              </a:path>
            </a:pathLst>
          </a:custGeom>
          <a:solidFill>
            <a:schemeClr val="folHlink"/>
          </a:solidFill>
          <a:ln w="9525">
            <a:noFill/>
            <a:round/>
            <a:headEnd/>
            <a:tailEnd/>
          </a:ln>
        </p:spPr>
        <p:txBody>
          <a:bodyPr/>
          <a:lstStyle/>
          <a:p>
            <a:pPr>
              <a:defRPr/>
            </a:pPr>
            <a:endParaRPr lang="ru-RU"/>
          </a:p>
        </p:txBody>
      </p:sp>
      <p:sp>
        <p:nvSpPr>
          <p:cNvPr id="1033" name="Freeform 9"/>
          <p:cNvSpPr>
            <a:spLocks/>
          </p:cNvSpPr>
          <p:nvPr/>
        </p:nvSpPr>
        <p:spPr bwMode="auto">
          <a:xfrm rot="-3172564">
            <a:off x="7831138" y="192088"/>
            <a:ext cx="1025525" cy="1571625"/>
          </a:xfrm>
          <a:custGeom>
            <a:avLst/>
            <a:gdLst>
              <a:gd name="T0" fmla="*/ 0 w 2561"/>
              <a:gd name="T1" fmla="*/ 2147483647 h 2777"/>
              <a:gd name="T2" fmla="*/ 2147483647 w 2561"/>
              <a:gd name="T3" fmla="*/ 2147483647 h 2777"/>
              <a:gd name="T4" fmla="*/ 2147483647 w 2561"/>
              <a:gd name="T5" fmla="*/ 2147483647 h 2777"/>
              <a:gd name="T6" fmla="*/ 2147483647 w 2561"/>
              <a:gd name="T7" fmla="*/ 2147483647 h 2777"/>
              <a:gd name="T8" fmla="*/ 2147483647 w 2561"/>
              <a:gd name="T9" fmla="*/ 2147483647 h 2777"/>
              <a:gd name="T10" fmla="*/ 2147483647 w 2561"/>
              <a:gd name="T11" fmla="*/ 0 h 2777"/>
              <a:gd name="T12" fmla="*/ 0 w 2561"/>
              <a:gd name="T13" fmla="*/ 2147483647 h 2777"/>
              <a:gd name="T14" fmla="*/ 0 w 2561"/>
              <a:gd name="T15" fmla="*/ 2147483647 h 2777"/>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561" h="2777">
                <a:moveTo>
                  <a:pt x="0" y="2485"/>
                </a:moveTo>
                <a:lnTo>
                  <a:pt x="432" y="2553"/>
                </a:lnTo>
                <a:lnTo>
                  <a:pt x="736" y="2777"/>
                </a:lnTo>
                <a:lnTo>
                  <a:pt x="2561" y="399"/>
                </a:lnTo>
                <a:lnTo>
                  <a:pt x="2118" y="82"/>
                </a:lnTo>
                <a:lnTo>
                  <a:pt x="1898" y="0"/>
                </a:lnTo>
                <a:lnTo>
                  <a:pt x="0" y="2485"/>
                </a:lnTo>
                <a:close/>
              </a:path>
            </a:pathLst>
          </a:custGeom>
          <a:solidFill>
            <a:schemeClr val="bg2"/>
          </a:solidFill>
          <a:ln w="9525">
            <a:noFill/>
            <a:round/>
            <a:headEnd/>
            <a:tailEnd/>
          </a:ln>
        </p:spPr>
        <p:txBody>
          <a:bodyPr/>
          <a:lstStyle/>
          <a:p>
            <a:pPr>
              <a:defRPr/>
            </a:pPr>
            <a:endParaRPr lang="ru-RU"/>
          </a:p>
        </p:txBody>
      </p:sp>
      <p:grpSp>
        <p:nvGrpSpPr>
          <p:cNvPr id="1034" name="Group 10"/>
          <p:cNvGrpSpPr>
            <a:grpSpLocks/>
          </p:cNvGrpSpPr>
          <p:nvPr/>
        </p:nvGrpSpPr>
        <p:grpSpPr bwMode="auto">
          <a:xfrm>
            <a:off x="7938" y="5540375"/>
            <a:ext cx="1784350" cy="1246188"/>
            <a:chOff x="5" y="3490"/>
            <a:chExt cx="1124" cy="785"/>
          </a:xfrm>
        </p:grpSpPr>
        <p:sp>
          <p:nvSpPr>
            <p:cNvPr id="1051" name="Freeform 11"/>
            <p:cNvSpPr>
              <a:spLocks/>
            </p:cNvSpPr>
            <p:nvPr userDrawn="1"/>
          </p:nvSpPr>
          <p:spPr bwMode="auto">
            <a:xfrm>
              <a:off x="24" y="3505"/>
              <a:ext cx="1089" cy="649"/>
            </a:xfrm>
            <a:custGeom>
              <a:avLst/>
              <a:gdLst>
                <a:gd name="T0" fmla="*/ 199 w 2177"/>
                <a:gd name="T1" fmla="*/ 158 h 1298"/>
                <a:gd name="T2" fmla="*/ 178 w 2177"/>
                <a:gd name="T3" fmla="*/ 139 h 1298"/>
                <a:gd name="T4" fmla="*/ 167 w 2177"/>
                <a:gd name="T5" fmla="*/ 60 h 1298"/>
                <a:gd name="T6" fmla="*/ 268 w 2177"/>
                <a:gd name="T7" fmla="*/ 42 h 1298"/>
                <a:gd name="T8" fmla="*/ 273 w 2177"/>
                <a:gd name="T9" fmla="*/ 26 h 1298"/>
                <a:gd name="T10" fmla="*/ 263 w 2177"/>
                <a:gd name="T11" fmla="*/ 13 h 1298"/>
                <a:gd name="T12" fmla="*/ 160 w 2177"/>
                <a:gd name="T13" fmla="*/ 27 h 1298"/>
                <a:gd name="T14" fmla="*/ 153 w 2177"/>
                <a:gd name="T15" fmla="*/ 4 h 1298"/>
                <a:gd name="T16" fmla="*/ 136 w 2177"/>
                <a:gd name="T17" fmla="*/ 0 h 1298"/>
                <a:gd name="T18" fmla="*/ 120 w 2177"/>
                <a:gd name="T19" fmla="*/ 4 h 1298"/>
                <a:gd name="T20" fmla="*/ 111 w 2177"/>
                <a:gd name="T21" fmla="*/ 14 h 1298"/>
                <a:gd name="T22" fmla="*/ 118 w 2177"/>
                <a:gd name="T23" fmla="*/ 36 h 1298"/>
                <a:gd name="T24" fmla="*/ 83 w 2177"/>
                <a:gd name="T25" fmla="*/ 56 h 1298"/>
                <a:gd name="T26" fmla="*/ 123 w 2177"/>
                <a:gd name="T27" fmla="*/ 60 h 1298"/>
                <a:gd name="T28" fmla="*/ 139 w 2177"/>
                <a:gd name="T29" fmla="*/ 112 h 1298"/>
                <a:gd name="T30" fmla="*/ 18 w 2177"/>
                <a:gd name="T31" fmla="*/ 59 h 1298"/>
                <a:gd name="T32" fmla="*/ 6 w 2177"/>
                <a:gd name="T33" fmla="*/ 64 h 1298"/>
                <a:gd name="T34" fmla="*/ 0 w 2177"/>
                <a:gd name="T35" fmla="*/ 80 h 1298"/>
                <a:gd name="T36" fmla="*/ 7 w 2177"/>
                <a:gd name="T37" fmla="*/ 98 h 1298"/>
                <a:gd name="T38" fmla="*/ 143 w 2177"/>
                <a:gd name="T39" fmla="*/ 161 h 1298"/>
                <a:gd name="T40" fmla="*/ 173 w 2177"/>
                <a:gd name="T41" fmla="*/ 157 h 1298"/>
                <a:gd name="T42" fmla="*/ 197 w 2177"/>
                <a:gd name="T43" fmla="*/ 163 h 1298"/>
                <a:gd name="T44" fmla="*/ 199 w 2177"/>
                <a:gd name="T45" fmla="*/ 158 h 1298"/>
                <a:gd name="T46" fmla="*/ 199 w 2177"/>
                <a:gd name="T47" fmla="*/ 158 h 129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2177" h="1298">
                  <a:moveTo>
                    <a:pt x="1587" y="1260"/>
                  </a:moveTo>
                  <a:lnTo>
                    <a:pt x="1420" y="1106"/>
                  </a:lnTo>
                  <a:lnTo>
                    <a:pt x="1331" y="477"/>
                  </a:lnTo>
                  <a:lnTo>
                    <a:pt x="2139" y="330"/>
                  </a:lnTo>
                  <a:lnTo>
                    <a:pt x="2177" y="203"/>
                  </a:lnTo>
                  <a:lnTo>
                    <a:pt x="2099" y="100"/>
                  </a:lnTo>
                  <a:lnTo>
                    <a:pt x="1276" y="211"/>
                  </a:lnTo>
                  <a:lnTo>
                    <a:pt x="1219" y="32"/>
                  </a:lnTo>
                  <a:lnTo>
                    <a:pt x="1085" y="0"/>
                  </a:lnTo>
                  <a:lnTo>
                    <a:pt x="958" y="28"/>
                  </a:lnTo>
                  <a:lnTo>
                    <a:pt x="888" y="106"/>
                  </a:lnTo>
                  <a:lnTo>
                    <a:pt x="937" y="285"/>
                  </a:lnTo>
                  <a:lnTo>
                    <a:pt x="660" y="441"/>
                  </a:lnTo>
                  <a:lnTo>
                    <a:pt x="983" y="473"/>
                  </a:lnTo>
                  <a:lnTo>
                    <a:pt x="1112" y="889"/>
                  </a:lnTo>
                  <a:lnTo>
                    <a:pt x="141" y="469"/>
                  </a:lnTo>
                  <a:lnTo>
                    <a:pt x="46" y="509"/>
                  </a:lnTo>
                  <a:lnTo>
                    <a:pt x="0" y="636"/>
                  </a:lnTo>
                  <a:lnTo>
                    <a:pt x="55" y="779"/>
                  </a:lnTo>
                  <a:lnTo>
                    <a:pt x="1139" y="1288"/>
                  </a:lnTo>
                  <a:lnTo>
                    <a:pt x="1378" y="1256"/>
                  </a:lnTo>
                  <a:lnTo>
                    <a:pt x="1570" y="1298"/>
                  </a:lnTo>
                  <a:lnTo>
                    <a:pt x="1587" y="1260"/>
                  </a:lnTo>
                  <a:close/>
                </a:path>
              </a:pathLst>
            </a:custGeom>
            <a:solidFill>
              <a:srgbClr val="F8F8F8"/>
            </a:solidFill>
            <a:ln w="9525">
              <a:noFill/>
              <a:round/>
              <a:headEnd/>
              <a:tailEnd/>
            </a:ln>
          </p:spPr>
          <p:txBody>
            <a:bodyPr/>
            <a:lstStyle/>
            <a:p>
              <a:pPr>
                <a:defRPr/>
              </a:pPr>
              <a:endParaRPr lang="ru-RU"/>
            </a:p>
          </p:txBody>
        </p:sp>
        <p:sp>
          <p:nvSpPr>
            <p:cNvPr id="1052" name="Freeform 12"/>
            <p:cNvSpPr>
              <a:spLocks/>
            </p:cNvSpPr>
            <p:nvPr userDrawn="1"/>
          </p:nvSpPr>
          <p:spPr bwMode="auto">
            <a:xfrm>
              <a:off x="1022" y="3582"/>
              <a:ext cx="71" cy="129"/>
            </a:xfrm>
            <a:custGeom>
              <a:avLst/>
              <a:gdLst>
                <a:gd name="T0" fmla="*/ 0 w 143"/>
                <a:gd name="T1" fmla="*/ 1 h 258"/>
                <a:gd name="T2" fmla="*/ 15 w 143"/>
                <a:gd name="T3" fmla="*/ 0 h 258"/>
                <a:gd name="T4" fmla="*/ 17 w 143"/>
                <a:gd name="T5" fmla="*/ 30 h 258"/>
                <a:gd name="T6" fmla="*/ 1 w 143"/>
                <a:gd name="T7" fmla="*/ 33 h 258"/>
                <a:gd name="T8" fmla="*/ 0 w 143"/>
                <a:gd name="T9" fmla="*/ 1 h 258"/>
                <a:gd name="T10" fmla="*/ 0 w 143"/>
                <a:gd name="T11" fmla="*/ 1 h 258"/>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43" h="258">
                  <a:moveTo>
                    <a:pt x="0" y="7"/>
                  </a:moveTo>
                  <a:lnTo>
                    <a:pt x="120" y="0"/>
                  </a:lnTo>
                  <a:lnTo>
                    <a:pt x="143" y="233"/>
                  </a:lnTo>
                  <a:lnTo>
                    <a:pt x="8" y="258"/>
                  </a:lnTo>
                  <a:lnTo>
                    <a:pt x="0" y="7"/>
                  </a:lnTo>
                  <a:close/>
                </a:path>
              </a:pathLst>
            </a:custGeom>
            <a:solidFill>
              <a:schemeClr val="accent1"/>
            </a:solidFill>
            <a:ln w="9525">
              <a:noFill/>
              <a:round/>
              <a:headEnd/>
              <a:tailEnd/>
            </a:ln>
          </p:spPr>
          <p:txBody>
            <a:bodyPr/>
            <a:lstStyle/>
            <a:p>
              <a:pPr>
                <a:defRPr/>
              </a:pPr>
              <a:endParaRPr lang="ru-RU"/>
            </a:p>
          </p:txBody>
        </p:sp>
        <p:sp>
          <p:nvSpPr>
            <p:cNvPr id="1053" name="Freeform 13"/>
            <p:cNvSpPr>
              <a:spLocks/>
            </p:cNvSpPr>
            <p:nvPr userDrawn="1"/>
          </p:nvSpPr>
          <p:spPr bwMode="auto">
            <a:xfrm>
              <a:off x="20" y="3774"/>
              <a:ext cx="792" cy="410"/>
            </a:xfrm>
            <a:custGeom>
              <a:avLst/>
              <a:gdLst>
                <a:gd name="T0" fmla="*/ 17 w 1586"/>
                <a:gd name="T1" fmla="*/ 0 h 821"/>
                <a:gd name="T2" fmla="*/ 166 w 1586"/>
                <a:gd name="T3" fmla="*/ 64 h 821"/>
                <a:gd name="T4" fmla="*/ 178 w 1586"/>
                <a:gd name="T5" fmla="*/ 79 h 821"/>
                <a:gd name="T6" fmla="*/ 198 w 1586"/>
                <a:gd name="T7" fmla="*/ 99 h 821"/>
                <a:gd name="T8" fmla="*/ 195 w 1586"/>
                <a:gd name="T9" fmla="*/ 102 h 821"/>
                <a:gd name="T10" fmla="*/ 168 w 1586"/>
                <a:gd name="T11" fmla="*/ 98 h 821"/>
                <a:gd name="T12" fmla="*/ 143 w 1586"/>
                <a:gd name="T13" fmla="*/ 101 h 821"/>
                <a:gd name="T14" fmla="*/ 5 w 1586"/>
                <a:gd name="T15" fmla="*/ 37 h 821"/>
                <a:gd name="T16" fmla="*/ 0 w 1586"/>
                <a:gd name="T17" fmla="*/ 18 h 821"/>
                <a:gd name="T18" fmla="*/ 5 w 1586"/>
                <a:gd name="T19" fmla="*/ 4 h 821"/>
                <a:gd name="T20" fmla="*/ 17 w 1586"/>
                <a:gd name="T21" fmla="*/ 0 h 821"/>
                <a:gd name="T22" fmla="*/ 17 w 1586"/>
                <a:gd name="T23" fmla="*/ 0 h 82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586" h="821">
                  <a:moveTo>
                    <a:pt x="137" y="0"/>
                  </a:moveTo>
                  <a:lnTo>
                    <a:pt x="1331" y="519"/>
                  </a:lnTo>
                  <a:lnTo>
                    <a:pt x="1428" y="638"/>
                  </a:lnTo>
                  <a:lnTo>
                    <a:pt x="1586" y="792"/>
                  </a:lnTo>
                  <a:lnTo>
                    <a:pt x="1565" y="821"/>
                  </a:lnTo>
                  <a:lnTo>
                    <a:pt x="1350" y="787"/>
                  </a:lnTo>
                  <a:lnTo>
                    <a:pt x="1145" y="811"/>
                  </a:lnTo>
                  <a:lnTo>
                    <a:pt x="42" y="298"/>
                  </a:lnTo>
                  <a:lnTo>
                    <a:pt x="0" y="150"/>
                  </a:lnTo>
                  <a:lnTo>
                    <a:pt x="46" y="32"/>
                  </a:lnTo>
                  <a:lnTo>
                    <a:pt x="137" y="0"/>
                  </a:lnTo>
                  <a:close/>
                </a:path>
              </a:pathLst>
            </a:custGeom>
            <a:solidFill>
              <a:schemeClr val="tx2"/>
            </a:solidFill>
            <a:ln w="9525">
              <a:noFill/>
              <a:round/>
              <a:headEnd/>
              <a:tailEnd/>
            </a:ln>
          </p:spPr>
          <p:txBody>
            <a:bodyPr/>
            <a:lstStyle/>
            <a:p>
              <a:pPr>
                <a:defRPr/>
              </a:pPr>
              <a:endParaRPr lang="ru-RU"/>
            </a:p>
          </p:txBody>
        </p:sp>
        <p:sp>
          <p:nvSpPr>
            <p:cNvPr id="1054" name="Freeform 14"/>
            <p:cNvSpPr>
              <a:spLocks/>
            </p:cNvSpPr>
            <p:nvPr userDrawn="1"/>
          </p:nvSpPr>
          <p:spPr bwMode="auto">
            <a:xfrm>
              <a:off x="129" y="3808"/>
              <a:ext cx="525" cy="374"/>
            </a:xfrm>
            <a:custGeom>
              <a:avLst/>
              <a:gdLst>
                <a:gd name="T0" fmla="*/ 0 w 1049"/>
                <a:gd name="T1" fmla="*/ 41 h 747"/>
                <a:gd name="T2" fmla="*/ 116 w 1049"/>
                <a:gd name="T3" fmla="*/ 94 h 747"/>
                <a:gd name="T4" fmla="*/ 118 w 1049"/>
                <a:gd name="T5" fmla="*/ 67 h 747"/>
                <a:gd name="T6" fmla="*/ 132 w 1049"/>
                <a:gd name="T7" fmla="*/ 53 h 747"/>
                <a:gd name="T8" fmla="*/ 10 w 1049"/>
                <a:gd name="T9" fmla="*/ 0 h 747"/>
                <a:gd name="T10" fmla="*/ 0 w 1049"/>
                <a:gd name="T11" fmla="*/ 16 h 747"/>
                <a:gd name="T12" fmla="*/ 0 w 1049"/>
                <a:gd name="T13" fmla="*/ 41 h 747"/>
                <a:gd name="T14" fmla="*/ 0 w 1049"/>
                <a:gd name="T15" fmla="*/ 41 h 747"/>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049" h="747">
                  <a:moveTo>
                    <a:pt x="0" y="325"/>
                  </a:moveTo>
                  <a:lnTo>
                    <a:pt x="922" y="747"/>
                  </a:lnTo>
                  <a:lnTo>
                    <a:pt x="939" y="534"/>
                  </a:lnTo>
                  <a:lnTo>
                    <a:pt x="1049" y="422"/>
                  </a:lnTo>
                  <a:lnTo>
                    <a:pt x="78" y="0"/>
                  </a:lnTo>
                  <a:lnTo>
                    <a:pt x="0" y="127"/>
                  </a:lnTo>
                  <a:lnTo>
                    <a:pt x="0" y="325"/>
                  </a:lnTo>
                  <a:close/>
                </a:path>
              </a:pathLst>
            </a:custGeom>
            <a:solidFill>
              <a:schemeClr val="bg2"/>
            </a:solidFill>
            <a:ln w="9525">
              <a:noFill/>
              <a:round/>
              <a:headEnd/>
              <a:tailEnd/>
            </a:ln>
          </p:spPr>
          <p:txBody>
            <a:bodyPr/>
            <a:lstStyle/>
            <a:p>
              <a:pPr>
                <a:defRPr/>
              </a:pPr>
              <a:endParaRPr lang="ru-RU"/>
            </a:p>
          </p:txBody>
        </p:sp>
        <p:sp>
          <p:nvSpPr>
            <p:cNvPr id="1055" name="Freeform 15"/>
            <p:cNvSpPr>
              <a:spLocks/>
            </p:cNvSpPr>
            <p:nvPr userDrawn="1"/>
          </p:nvSpPr>
          <p:spPr bwMode="auto">
            <a:xfrm>
              <a:off x="485" y="3532"/>
              <a:ext cx="135" cy="121"/>
            </a:xfrm>
            <a:custGeom>
              <a:avLst/>
              <a:gdLst>
                <a:gd name="T0" fmla="*/ 0 w 272"/>
                <a:gd name="T1" fmla="*/ 4 h 241"/>
                <a:gd name="T2" fmla="*/ 19 w 272"/>
                <a:gd name="T3" fmla="*/ 0 h 241"/>
                <a:gd name="T4" fmla="*/ 31 w 272"/>
                <a:gd name="T5" fmla="*/ 5 h 241"/>
                <a:gd name="T6" fmla="*/ 33 w 272"/>
                <a:gd name="T7" fmla="*/ 18 h 241"/>
                <a:gd name="T8" fmla="*/ 20 w 272"/>
                <a:gd name="T9" fmla="*/ 19 h 241"/>
                <a:gd name="T10" fmla="*/ 4 w 272"/>
                <a:gd name="T11" fmla="*/ 31 h 241"/>
                <a:gd name="T12" fmla="*/ 0 w 272"/>
                <a:gd name="T13" fmla="*/ 4 h 241"/>
                <a:gd name="T14" fmla="*/ 0 w 272"/>
                <a:gd name="T15" fmla="*/ 4 h 24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2" h="241">
                  <a:moveTo>
                    <a:pt x="0" y="28"/>
                  </a:moveTo>
                  <a:lnTo>
                    <a:pt x="160" y="0"/>
                  </a:lnTo>
                  <a:lnTo>
                    <a:pt x="251" y="36"/>
                  </a:lnTo>
                  <a:lnTo>
                    <a:pt x="272" y="139"/>
                  </a:lnTo>
                  <a:lnTo>
                    <a:pt x="164" y="146"/>
                  </a:lnTo>
                  <a:lnTo>
                    <a:pt x="32" y="241"/>
                  </a:lnTo>
                  <a:lnTo>
                    <a:pt x="0" y="28"/>
                  </a:lnTo>
                  <a:close/>
                </a:path>
              </a:pathLst>
            </a:custGeom>
            <a:solidFill>
              <a:schemeClr val="hlink"/>
            </a:solidFill>
            <a:ln w="9525">
              <a:noFill/>
              <a:round/>
              <a:headEnd/>
              <a:tailEnd/>
            </a:ln>
          </p:spPr>
          <p:txBody>
            <a:bodyPr/>
            <a:lstStyle/>
            <a:p>
              <a:pPr>
                <a:defRPr/>
              </a:pPr>
              <a:endParaRPr lang="ru-RU"/>
            </a:p>
          </p:txBody>
        </p:sp>
        <p:sp>
          <p:nvSpPr>
            <p:cNvPr id="1056" name="Freeform 16"/>
            <p:cNvSpPr>
              <a:spLocks/>
            </p:cNvSpPr>
            <p:nvPr userDrawn="1"/>
          </p:nvSpPr>
          <p:spPr bwMode="auto">
            <a:xfrm>
              <a:off x="641" y="4163"/>
              <a:ext cx="76" cy="112"/>
            </a:xfrm>
            <a:custGeom>
              <a:avLst/>
              <a:gdLst>
                <a:gd name="T0" fmla="*/ 19 w 152"/>
                <a:gd name="T1" fmla="*/ 1 h 224"/>
                <a:gd name="T2" fmla="*/ 19 w 152"/>
                <a:gd name="T3" fmla="*/ 28 h 224"/>
                <a:gd name="T4" fmla="*/ 0 w 152"/>
                <a:gd name="T5" fmla="*/ 1 h 224"/>
                <a:gd name="T6" fmla="*/ 9 w 152"/>
                <a:gd name="T7" fmla="*/ 0 h 224"/>
                <a:gd name="T8" fmla="*/ 19 w 152"/>
                <a:gd name="T9" fmla="*/ 1 h 224"/>
                <a:gd name="T10" fmla="*/ 19 w 152"/>
                <a:gd name="T11" fmla="*/ 1 h 224"/>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52" h="224">
                  <a:moveTo>
                    <a:pt x="152" y="4"/>
                  </a:moveTo>
                  <a:lnTo>
                    <a:pt x="152" y="224"/>
                  </a:lnTo>
                  <a:lnTo>
                    <a:pt x="0" y="8"/>
                  </a:lnTo>
                  <a:lnTo>
                    <a:pt x="72" y="0"/>
                  </a:lnTo>
                  <a:lnTo>
                    <a:pt x="152" y="4"/>
                  </a:lnTo>
                  <a:close/>
                </a:path>
              </a:pathLst>
            </a:custGeom>
            <a:solidFill>
              <a:schemeClr val="hlink"/>
            </a:solidFill>
            <a:ln w="9525">
              <a:noFill/>
              <a:round/>
              <a:headEnd/>
              <a:tailEnd/>
            </a:ln>
          </p:spPr>
          <p:txBody>
            <a:bodyPr/>
            <a:lstStyle/>
            <a:p>
              <a:pPr>
                <a:defRPr/>
              </a:pPr>
              <a:endParaRPr lang="ru-RU"/>
            </a:p>
          </p:txBody>
        </p:sp>
        <p:sp>
          <p:nvSpPr>
            <p:cNvPr id="1057" name="Freeform 17"/>
            <p:cNvSpPr>
              <a:spLocks/>
            </p:cNvSpPr>
            <p:nvPr userDrawn="1"/>
          </p:nvSpPr>
          <p:spPr bwMode="auto">
            <a:xfrm>
              <a:off x="504" y="3607"/>
              <a:ext cx="193" cy="383"/>
            </a:xfrm>
            <a:custGeom>
              <a:avLst/>
              <a:gdLst>
                <a:gd name="T0" fmla="*/ 0 w 386"/>
                <a:gd name="T1" fmla="*/ 10 h 764"/>
                <a:gd name="T2" fmla="*/ 11 w 386"/>
                <a:gd name="T3" fmla="*/ 0 h 764"/>
                <a:gd name="T4" fmla="*/ 29 w 386"/>
                <a:gd name="T5" fmla="*/ 1 h 764"/>
                <a:gd name="T6" fmla="*/ 49 w 386"/>
                <a:gd name="T7" fmla="*/ 96 h 764"/>
                <a:gd name="T8" fmla="*/ 35 w 386"/>
                <a:gd name="T9" fmla="*/ 91 h 764"/>
                <a:gd name="T10" fmla="*/ 19 w 386"/>
                <a:gd name="T11" fmla="*/ 85 h 764"/>
                <a:gd name="T12" fmla="*/ 0 w 386"/>
                <a:gd name="T13" fmla="*/ 10 h 764"/>
                <a:gd name="T14" fmla="*/ 0 w 386"/>
                <a:gd name="T15" fmla="*/ 10 h 76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386" h="764">
                  <a:moveTo>
                    <a:pt x="0" y="80"/>
                  </a:moveTo>
                  <a:lnTo>
                    <a:pt x="87" y="0"/>
                  </a:lnTo>
                  <a:lnTo>
                    <a:pt x="232" y="6"/>
                  </a:lnTo>
                  <a:lnTo>
                    <a:pt x="386" y="764"/>
                  </a:lnTo>
                  <a:lnTo>
                    <a:pt x="279" y="720"/>
                  </a:lnTo>
                  <a:lnTo>
                    <a:pt x="152" y="677"/>
                  </a:lnTo>
                  <a:lnTo>
                    <a:pt x="0" y="80"/>
                  </a:lnTo>
                  <a:close/>
                </a:path>
              </a:pathLst>
            </a:custGeom>
            <a:solidFill>
              <a:schemeClr val="bg2"/>
            </a:solidFill>
            <a:ln w="9525">
              <a:noFill/>
              <a:round/>
              <a:headEnd/>
              <a:tailEnd/>
            </a:ln>
          </p:spPr>
          <p:txBody>
            <a:bodyPr/>
            <a:lstStyle/>
            <a:p>
              <a:pPr>
                <a:defRPr/>
              </a:pPr>
              <a:endParaRPr lang="ru-RU"/>
            </a:p>
          </p:txBody>
        </p:sp>
        <p:sp>
          <p:nvSpPr>
            <p:cNvPr id="1058" name="Freeform 18"/>
            <p:cNvSpPr>
              <a:spLocks/>
            </p:cNvSpPr>
            <p:nvPr userDrawn="1"/>
          </p:nvSpPr>
          <p:spPr bwMode="auto">
            <a:xfrm>
              <a:off x="668" y="3590"/>
              <a:ext cx="364" cy="174"/>
            </a:xfrm>
            <a:custGeom>
              <a:avLst/>
              <a:gdLst>
                <a:gd name="T0" fmla="*/ 87 w 728"/>
                <a:gd name="T1" fmla="*/ 0 h 348"/>
                <a:gd name="T2" fmla="*/ 0 w 728"/>
                <a:gd name="T3" fmla="*/ 14 h 348"/>
                <a:gd name="T4" fmla="*/ 4 w 728"/>
                <a:gd name="T5" fmla="*/ 44 h 348"/>
                <a:gd name="T6" fmla="*/ 90 w 728"/>
                <a:gd name="T7" fmla="*/ 30 h 348"/>
                <a:gd name="T8" fmla="*/ 91 w 728"/>
                <a:gd name="T9" fmla="*/ 6 h 348"/>
                <a:gd name="T10" fmla="*/ 87 w 728"/>
                <a:gd name="T11" fmla="*/ 0 h 348"/>
                <a:gd name="T12" fmla="*/ 87 w 728"/>
                <a:gd name="T13" fmla="*/ 0 h 348"/>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728" h="348">
                  <a:moveTo>
                    <a:pt x="692" y="0"/>
                  </a:moveTo>
                  <a:lnTo>
                    <a:pt x="0" y="106"/>
                  </a:lnTo>
                  <a:lnTo>
                    <a:pt x="28" y="348"/>
                  </a:lnTo>
                  <a:lnTo>
                    <a:pt x="715" y="237"/>
                  </a:lnTo>
                  <a:lnTo>
                    <a:pt x="728" y="43"/>
                  </a:lnTo>
                  <a:lnTo>
                    <a:pt x="692" y="0"/>
                  </a:lnTo>
                  <a:close/>
                </a:path>
              </a:pathLst>
            </a:custGeom>
            <a:solidFill>
              <a:schemeClr val="bg2"/>
            </a:solidFill>
            <a:ln w="9525">
              <a:noFill/>
              <a:round/>
              <a:headEnd/>
              <a:tailEnd/>
            </a:ln>
          </p:spPr>
          <p:txBody>
            <a:bodyPr/>
            <a:lstStyle/>
            <a:p>
              <a:pPr>
                <a:defRPr/>
              </a:pPr>
              <a:endParaRPr lang="ru-RU"/>
            </a:p>
          </p:txBody>
        </p:sp>
        <p:sp>
          <p:nvSpPr>
            <p:cNvPr id="1059" name="Freeform 19"/>
            <p:cNvSpPr>
              <a:spLocks/>
            </p:cNvSpPr>
            <p:nvPr userDrawn="1"/>
          </p:nvSpPr>
          <p:spPr bwMode="auto">
            <a:xfrm>
              <a:off x="347" y="3693"/>
              <a:ext cx="156" cy="67"/>
            </a:xfrm>
            <a:custGeom>
              <a:avLst/>
              <a:gdLst>
                <a:gd name="T0" fmla="*/ 34 w 312"/>
                <a:gd name="T1" fmla="*/ 0 h 135"/>
                <a:gd name="T2" fmla="*/ 0 w 312"/>
                <a:gd name="T3" fmla="*/ 9 h 135"/>
                <a:gd name="T4" fmla="*/ 39 w 312"/>
                <a:gd name="T5" fmla="*/ 16 h 135"/>
                <a:gd name="T6" fmla="*/ 34 w 312"/>
                <a:gd name="T7" fmla="*/ 0 h 135"/>
                <a:gd name="T8" fmla="*/ 34 w 312"/>
                <a:gd name="T9" fmla="*/ 0 h 13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12" h="135">
                  <a:moveTo>
                    <a:pt x="272" y="0"/>
                  </a:moveTo>
                  <a:lnTo>
                    <a:pt x="0" y="78"/>
                  </a:lnTo>
                  <a:lnTo>
                    <a:pt x="312" y="135"/>
                  </a:lnTo>
                  <a:lnTo>
                    <a:pt x="272" y="0"/>
                  </a:lnTo>
                  <a:close/>
                </a:path>
              </a:pathLst>
            </a:custGeom>
            <a:solidFill>
              <a:schemeClr val="accent1"/>
            </a:solidFill>
            <a:ln w="9525">
              <a:noFill/>
              <a:round/>
              <a:headEnd/>
              <a:tailEnd/>
            </a:ln>
          </p:spPr>
          <p:txBody>
            <a:bodyPr/>
            <a:lstStyle/>
            <a:p>
              <a:pPr>
                <a:defRPr/>
              </a:pPr>
              <a:endParaRPr lang="ru-RU"/>
            </a:p>
          </p:txBody>
        </p:sp>
        <p:grpSp>
          <p:nvGrpSpPr>
            <p:cNvPr id="1060" name="Group 20"/>
            <p:cNvGrpSpPr>
              <a:grpSpLocks/>
            </p:cNvGrpSpPr>
            <p:nvPr userDrawn="1"/>
          </p:nvGrpSpPr>
          <p:grpSpPr bwMode="auto">
            <a:xfrm>
              <a:off x="5" y="3490"/>
              <a:ext cx="1124" cy="780"/>
              <a:chOff x="5" y="3490"/>
              <a:chExt cx="1124" cy="780"/>
            </a:xfrm>
          </p:grpSpPr>
          <p:grpSp>
            <p:nvGrpSpPr>
              <p:cNvPr id="1061" name="Group 21"/>
              <p:cNvGrpSpPr>
                <a:grpSpLocks/>
              </p:cNvGrpSpPr>
              <p:nvPr userDrawn="1"/>
            </p:nvGrpSpPr>
            <p:grpSpPr bwMode="auto">
              <a:xfrm>
                <a:off x="499" y="3562"/>
                <a:ext cx="548" cy="708"/>
                <a:chOff x="499" y="3562"/>
                <a:chExt cx="548" cy="708"/>
              </a:xfrm>
            </p:grpSpPr>
            <p:sp>
              <p:nvSpPr>
                <p:cNvPr id="1074" name="Freeform 22"/>
                <p:cNvSpPr>
                  <a:spLocks/>
                </p:cNvSpPr>
                <p:nvPr userDrawn="1"/>
              </p:nvSpPr>
              <p:spPr bwMode="auto">
                <a:xfrm>
                  <a:off x="499" y="3587"/>
                  <a:ext cx="157" cy="87"/>
                </a:xfrm>
                <a:custGeom>
                  <a:avLst/>
                  <a:gdLst>
                    <a:gd name="T0" fmla="*/ 0 w 313"/>
                    <a:gd name="T1" fmla="*/ 13 h 175"/>
                    <a:gd name="T2" fmla="*/ 15 w 313"/>
                    <a:gd name="T3" fmla="*/ 1 h 175"/>
                    <a:gd name="T4" fmla="*/ 27 w 313"/>
                    <a:gd name="T5" fmla="*/ 0 h 175"/>
                    <a:gd name="T6" fmla="*/ 37 w 313"/>
                    <a:gd name="T7" fmla="*/ 3 h 175"/>
                    <a:gd name="T8" fmla="*/ 40 w 313"/>
                    <a:gd name="T9" fmla="*/ 11 h 175"/>
                    <a:gd name="T10" fmla="*/ 21 w 313"/>
                    <a:gd name="T11" fmla="*/ 8 h 175"/>
                    <a:gd name="T12" fmla="*/ 10 w 313"/>
                    <a:gd name="T13" fmla="*/ 12 h 175"/>
                    <a:gd name="T14" fmla="*/ 2 w 313"/>
                    <a:gd name="T15" fmla="*/ 21 h 175"/>
                    <a:gd name="T16" fmla="*/ 0 w 313"/>
                    <a:gd name="T17" fmla="*/ 13 h 175"/>
                    <a:gd name="T18" fmla="*/ 0 w 313"/>
                    <a:gd name="T19" fmla="*/ 13 h 17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313" h="175">
                      <a:moveTo>
                        <a:pt x="0" y="107"/>
                      </a:moveTo>
                      <a:lnTo>
                        <a:pt x="114" y="10"/>
                      </a:lnTo>
                      <a:lnTo>
                        <a:pt x="213" y="0"/>
                      </a:lnTo>
                      <a:lnTo>
                        <a:pt x="292" y="27"/>
                      </a:lnTo>
                      <a:lnTo>
                        <a:pt x="313" y="91"/>
                      </a:lnTo>
                      <a:lnTo>
                        <a:pt x="167" y="67"/>
                      </a:lnTo>
                      <a:lnTo>
                        <a:pt x="74" y="101"/>
                      </a:lnTo>
                      <a:lnTo>
                        <a:pt x="13" y="175"/>
                      </a:lnTo>
                      <a:lnTo>
                        <a:pt x="0" y="107"/>
                      </a:lnTo>
                      <a:close/>
                    </a:path>
                  </a:pathLst>
                </a:custGeom>
                <a:solidFill>
                  <a:schemeClr val="accent2"/>
                </a:solidFill>
                <a:ln w="9525">
                  <a:noFill/>
                  <a:round/>
                  <a:headEnd/>
                  <a:tailEnd/>
                </a:ln>
              </p:spPr>
              <p:txBody>
                <a:bodyPr/>
                <a:lstStyle/>
                <a:p>
                  <a:pPr>
                    <a:defRPr/>
                  </a:pPr>
                  <a:endParaRPr lang="ru-RU"/>
                </a:p>
              </p:txBody>
            </p:sp>
            <p:sp>
              <p:nvSpPr>
                <p:cNvPr id="1075" name="Freeform 23"/>
                <p:cNvSpPr>
                  <a:spLocks/>
                </p:cNvSpPr>
                <p:nvPr userDrawn="1"/>
              </p:nvSpPr>
              <p:spPr bwMode="auto">
                <a:xfrm>
                  <a:off x="636" y="4137"/>
                  <a:ext cx="115" cy="133"/>
                </a:xfrm>
                <a:custGeom>
                  <a:avLst/>
                  <a:gdLst>
                    <a:gd name="T0" fmla="*/ 0 w 230"/>
                    <a:gd name="T1" fmla="*/ 5 h 266"/>
                    <a:gd name="T2" fmla="*/ 20 w 230"/>
                    <a:gd name="T3" fmla="*/ 34 h 266"/>
                    <a:gd name="T4" fmla="*/ 29 w 230"/>
                    <a:gd name="T5" fmla="*/ 32 h 266"/>
                    <a:gd name="T6" fmla="*/ 28 w 230"/>
                    <a:gd name="T7" fmla="*/ 3 h 266"/>
                    <a:gd name="T8" fmla="*/ 21 w 230"/>
                    <a:gd name="T9" fmla="*/ 0 h 266"/>
                    <a:gd name="T10" fmla="*/ 23 w 230"/>
                    <a:gd name="T11" fmla="*/ 25 h 266"/>
                    <a:gd name="T12" fmla="*/ 9 w 230"/>
                    <a:gd name="T13" fmla="*/ 1 h 266"/>
                    <a:gd name="T14" fmla="*/ 0 w 230"/>
                    <a:gd name="T15" fmla="*/ 5 h 266"/>
                    <a:gd name="T16" fmla="*/ 0 w 230"/>
                    <a:gd name="T17" fmla="*/ 5 h 26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30" h="266">
                      <a:moveTo>
                        <a:pt x="0" y="40"/>
                      </a:moveTo>
                      <a:lnTo>
                        <a:pt x="160" y="266"/>
                      </a:lnTo>
                      <a:lnTo>
                        <a:pt x="230" y="251"/>
                      </a:lnTo>
                      <a:lnTo>
                        <a:pt x="223" y="17"/>
                      </a:lnTo>
                      <a:lnTo>
                        <a:pt x="166" y="0"/>
                      </a:lnTo>
                      <a:lnTo>
                        <a:pt x="179" y="197"/>
                      </a:lnTo>
                      <a:lnTo>
                        <a:pt x="71" y="4"/>
                      </a:lnTo>
                      <a:lnTo>
                        <a:pt x="0" y="40"/>
                      </a:lnTo>
                      <a:close/>
                    </a:path>
                  </a:pathLst>
                </a:custGeom>
                <a:solidFill>
                  <a:schemeClr val="accent2"/>
                </a:solidFill>
                <a:ln w="9525">
                  <a:noFill/>
                  <a:round/>
                  <a:headEnd/>
                  <a:tailEnd/>
                </a:ln>
              </p:spPr>
              <p:txBody>
                <a:bodyPr/>
                <a:lstStyle/>
                <a:p>
                  <a:pPr>
                    <a:defRPr/>
                  </a:pPr>
                  <a:endParaRPr lang="ru-RU"/>
                </a:p>
              </p:txBody>
            </p:sp>
            <p:sp>
              <p:nvSpPr>
                <p:cNvPr id="1076" name="Freeform 24"/>
                <p:cNvSpPr>
                  <a:spLocks/>
                </p:cNvSpPr>
                <p:nvPr userDrawn="1"/>
              </p:nvSpPr>
              <p:spPr bwMode="auto">
                <a:xfrm>
                  <a:off x="1004" y="3562"/>
                  <a:ext cx="43" cy="117"/>
                </a:xfrm>
                <a:custGeom>
                  <a:avLst/>
                  <a:gdLst>
                    <a:gd name="T0" fmla="*/ 0 w 87"/>
                    <a:gd name="T1" fmla="*/ 3 h 234"/>
                    <a:gd name="T2" fmla="*/ 4 w 87"/>
                    <a:gd name="T3" fmla="*/ 12 h 234"/>
                    <a:gd name="T4" fmla="*/ 5 w 87"/>
                    <a:gd name="T5" fmla="*/ 20 h 234"/>
                    <a:gd name="T6" fmla="*/ 3 w 87"/>
                    <a:gd name="T7" fmla="*/ 30 h 234"/>
                    <a:gd name="T8" fmla="*/ 10 w 87"/>
                    <a:gd name="T9" fmla="*/ 28 h 234"/>
                    <a:gd name="T10" fmla="*/ 10 w 87"/>
                    <a:gd name="T11" fmla="*/ 15 h 234"/>
                    <a:gd name="T12" fmla="*/ 5 w 87"/>
                    <a:gd name="T13" fmla="*/ 0 h 234"/>
                    <a:gd name="T14" fmla="*/ 0 w 87"/>
                    <a:gd name="T15" fmla="*/ 3 h 234"/>
                    <a:gd name="T16" fmla="*/ 0 w 87"/>
                    <a:gd name="T17" fmla="*/ 3 h 23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87" h="234">
                      <a:moveTo>
                        <a:pt x="0" y="19"/>
                      </a:moveTo>
                      <a:lnTo>
                        <a:pt x="36" y="93"/>
                      </a:lnTo>
                      <a:lnTo>
                        <a:pt x="44" y="154"/>
                      </a:lnTo>
                      <a:lnTo>
                        <a:pt x="27" y="234"/>
                      </a:lnTo>
                      <a:lnTo>
                        <a:pt x="80" y="220"/>
                      </a:lnTo>
                      <a:lnTo>
                        <a:pt x="87" y="116"/>
                      </a:lnTo>
                      <a:lnTo>
                        <a:pt x="46" y="0"/>
                      </a:lnTo>
                      <a:lnTo>
                        <a:pt x="0" y="19"/>
                      </a:lnTo>
                      <a:close/>
                    </a:path>
                  </a:pathLst>
                </a:custGeom>
                <a:solidFill>
                  <a:schemeClr val="accent2"/>
                </a:solidFill>
                <a:ln w="9525">
                  <a:noFill/>
                  <a:round/>
                  <a:headEnd/>
                  <a:tailEnd/>
                </a:ln>
              </p:spPr>
              <p:txBody>
                <a:bodyPr/>
                <a:lstStyle/>
                <a:p>
                  <a:pPr>
                    <a:defRPr/>
                  </a:pPr>
                  <a:endParaRPr lang="ru-RU"/>
                </a:p>
              </p:txBody>
            </p:sp>
          </p:grpSp>
          <p:sp>
            <p:nvSpPr>
              <p:cNvPr id="1062" name="Freeform 25"/>
              <p:cNvSpPr>
                <a:spLocks/>
              </p:cNvSpPr>
              <p:nvPr userDrawn="1"/>
            </p:nvSpPr>
            <p:spPr bwMode="auto">
              <a:xfrm>
                <a:off x="76" y="3732"/>
                <a:ext cx="595" cy="250"/>
              </a:xfrm>
              <a:custGeom>
                <a:avLst/>
                <a:gdLst>
                  <a:gd name="T0" fmla="*/ 13 w 1190"/>
                  <a:gd name="T1" fmla="*/ 0 h 500"/>
                  <a:gd name="T2" fmla="*/ 149 w 1190"/>
                  <a:gd name="T3" fmla="*/ 62 h 500"/>
                  <a:gd name="T4" fmla="*/ 135 w 1190"/>
                  <a:gd name="T5" fmla="*/ 63 h 500"/>
                  <a:gd name="T6" fmla="*/ 0 w 1190"/>
                  <a:gd name="T7" fmla="*/ 4 h 500"/>
                  <a:gd name="T8" fmla="*/ 13 w 1190"/>
                  <a:gd name="T9" fmla="*/ 0 h 500"/>
                  <a:gd name="T10" fmla="*/ 13 w 1190"/>
                  <a:gd name="T11" fmla="*/ 0 h 5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190" h="500">
                    <a:moveTo>
                      <a:pt x="100" y="0"/>
                    </a:moveTo>
                    <a:lnTo>
                      <a:pt x="1190" y="490"/>
                    </a:lnTo>
                    <a:lnTo>
                      <a:pt x="1076" y="500"/>
                    </a:lnTo>
                    <a:lnTo>
                      <a:pt x="0" y="27"/>
                    </a:lnTo>
                    <a:lnTo>
                      <a:pt x="100" y="0"/>
                    </a:lnTo>
                    <a:close/>
                  </a:path>
                </a:pathLst>
              </a:custGeom>
              <a:solidFill>
                <a:schemeClr val="accent2"/>
              </a:solidFill>
              <a:ln w="9525">
                <a:noFill/>
                <a:round/>
                <a:headEnd/>
                <a:tailEnd/>
              </a:ln>
            </p:spPr>
            <p:txBody>
              <a:bodyPr/>
              <a:lstStyle/>
              <a:p>
                <a:pPr>
                  <a:defRPr/>
                </a:pPr>
                <a:endParaRPr lang="ru-RU"/>
              </a:p>
            </p:txBody>
          </p:sp>
          <p:sp>
            <p:nvSpPr>
              <p:cNvPr id="1063" name="Freeform 26"/>
              <p:cNvSpPr>
                <a:spLocks/>
              </p:cNvSpPr>
              <p:nvPr userDrawn="1"/>
            </p:nvSpPr>
            <p:spPr bwMode="auto">
              <a:xfrm>
                <a:off x="260" y="3886"/>
                <a:ext cx="244" cy="148"/>
              </a:xfrm>
              <a:custGeom>
                <a:avLst/>
                <a:gdLst>
                  <a:gd name="T0" fmla="*/ 1 w 489"/>
                  <a:gd name="T1" fmla="*/ 5 h 296"/>
                  <a:gd name="T2" fmla="*/ 20 w 489"/>
                  <a:gd name="T3" fmla="*/ 9 h 296"/>
                  <a:gd name="T4" fmla="*/ 40 w 489"/>
                  <a:gd name="T5" fmla="*/ 18 h 296"/>
                  <a:gd name="T6" fmla="*/ 55 w 489"/>
                  <a:gd name="T7" fmla="*/ 31 h 296"/>
                  <a:gd name="T8" fmla="*/ 40 w 489"/>
                  <a:gd name="T9" fmla="*/ 29 h 296"/>
                  <a:gd name="T10" fmla="*/ 17 w 489"/>
                  <a:gd name="T11" fmla="*/ 19 h 296"/>
                  <a:gd name="T12" fmla="*/ 6 w 489"/>
                  <a:gd name="T13" fmla="*/ 10 h 296"/>
                  <a:gd name="T14" fmla="*/ 13 w 489"/>
                  <a:gd name="T15" fmla="*/ 21 h 296"/>
                  <a:gd name="T16" fmla="*/ 34 w 489"/>
                  <a:gd name="T17" fmla="*/ 34 h 296"/>
                  <a:gd name="T18" fmla="*/ 58 w 489"/>
                  <a:gd name="T19" fmla="*/ 37 h 296"/>
                  <a:gd name="T20" fmla="*/ 61 w 489"/>
                  <a:gd name="T21" fmla="*/ 28 h 296"/>
                  <a:gd name="T22" fmla="*/ 49 w 489"/>
                  <a:gd name="T23" fmla="*/ 15 h 296"/>
                  <a:gd name="T24" fmla="*/ 21 w 489"/>
                  <a:gd name="T25" fmla="*/ 3 h 296"/>
                  <a:gd name="T26" fmla="*/ 0 w 489"/>
                  <a:gd name="T27" fmla="*/ 0 h 296"/>
                  <a:gd name="T28" fmla="*/ 1 w 489"/>
                  <a:gd name="T29" fmla="*/ 5 h 296"/>
                  <a:gd name="T30" fmla="*/ 1 w 489"/>
                  <a:gd name="T31" fmla="*/ 5 h 29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489" h="296">
                    <a:moveTo>
                      <a:pt x="14" y="34"/>
                    </a:moveTo>
                    <a:lnTo>
                      <a:pt x="160" y="66"/>
                    </a:lnTo>
                    <a:lnTo>
                      <a:pt x="324" y="137"/>
                    </a:lnTo>
                    <a:lnTo>
                      <a:pt x="440" y="243"/>
                    </a:lnTo>
                    <a:lnTo>
                      <a:pt x="326" y="230"/>
                    </a:lnTo>
                    <a:lnTo>
                      <a:pt x="139" y="146"/>
                    </a:lnTo>
                    <a:lnTo>
                      <a:pt x="50" y="80"/>
                    </a:lnTo>
                    <a:lnTo>
                      <a:pt x="107" y="163"/>
                    </a:lnTo>
                    <a:lnTo>
                      <a:pt x="272" y="270"/>
                    </a:lnTo>
                    <a:lnTo>
                      <a:pt x="466" y="296"/>
                    </a:lnTo>
                    <a:lnTo>
                      <a:pt x="489" y="224"/>
                    </a:lnTo>
                    <a:lnTo>
                      <a:pt x="394" y="120"/>
                    </a:lnTo>
                    <a:lnTo>
                      <a:pt x="170" y="17"/>
                    </a:lnTo>
                    <a:lnTo>
                      <a:pt x="0" y="0"/>
                    </a:lnTo>
                    <a:lnTo>
                      <a:pt x="14" y="34"/>
                    </a:lnTo>
                    <a:close/>
                  </a:path>
                </a:pathLst>
              </a:custGeom>
              <a:solidFill>
                <a:schemeClr val="accent2"/>
              </a:solidFill>
              <a:ln w="9525">
                <a:noFill/>
                <a:round/>
                <a:headEnd/>
                <a:tailEnd/>
              </a:ln>
            </p:spPr>
            <p:txBody>
              <a:bodyPr/>
              <a:lstStyle/>
              <a:p>
                <a:pPr>
                  <a:defRPr/>
                </a:pPr>
                <a:endParaRPr lang="ru-RU"/>
              </a:p>
            </p:txBody>
          </p:sp>
          <p:sp>
            <p:nvSpPr>
              <p:cNvPr id="1064" name="Freeform 27"/>
              <p:cNvSpPr>
                <a:spLocks/>
              </p:cNvSpPr>
              <p:nvPr userDrawn="1"/>
            </p:nvSpPr>
            <p:spPr bwMode="auto">
              <a:xfrm>
                <a:off x="565" y="3680"/>
                <a:ext cx="107" cy="238"/>
              </a:xfrm>
              <a:custGeom>
                <a:avLst/>
                <a:gdLst>
                  <a:gd name="T0" fmla="*/ 3 w 213"/>
                  <a:gd name="T1" fmla="*/ 0 h 478"/>
                  <a:gd name="T2" fmla="*/ 12 w 213"/>
                  <a:gd name="T3" fmla="*/ 3 h 478"/>
                  <a:gd name="T4" fmla="*/ 10 w 213"/>
                  <a:gd name="T5" fmla="*/ 24 h 478"/>
                  <a:gd name="T6" fmla="*/ 14 w 213"/>
                  <a:gd name="T7" fmla="*/ 40 h 478"/>
                  <a:gd name="T8" fmla="*/ 27 w 213"/>
                  <a:gd name="T9" fmla="*/ 56 h 478"/>
                  <a:gd name="T10" fmla="*/ 13 w 213"/>
                  <a:gd name="T11" fmla="*/ 59 h 478"/>
                  <a:gd name="T12" fmla="*/ 4 w 213"/>
                  <a:gd name="T13" fmla="*/ 42 h 478"/>
                  <a:gd name="T14" fmla="*/ 0 w 213"/>
                  <a:gd name="T15" fmla="*/ 7 h 478"/>
                  <a:gd name="T16" fmla="*/ 3 w 213"/>
                  <a:gd name="T17" fmla="*/ 0 h 478"/>
                  <a:gd name="T18" fmla="*/ 3 w 213"/>
                  <a:gd name="T19" fmla="*/ 0 h 47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213" h="478">
                    <a:moveTo>
                      <a:pt x="24" y="0"/>
                    </a:moveTo>
                    <a:lnTo>
                      <a:pt x="91" y="25"/>
                    </a:lnTo>
                    <a:lnTo>
                      <a:pt x="80" y="192"/>
                    </a:lnTo>
                    <a:lnTo>
                      <a:pt x="106" y="327"/>
                    </a:lnTo>
                    <a:lnTo>
                      <a:pt x="213" y="451"/>
                    </a:lnTo>
                    <a:lnTo>
                      <a:pt x="97" y="478"/>
                    </a:lnTo>
                    <a:lnTo>
                      <a:pt x="30" y="344"/>
                    </a:lnTo>
                    <a:lnTo>
                      <a:pt x="0" y="57"/>
                    </a:lnTo>
                    <a:lnTo>
                      <a:pt x="24" y="0"/>
                    </a:lnTo>
                    <a:close/>
                  </a:path>
                </a:pathLst>
              </a:custGeom>
              <a:solidFill>
                <a:schemeClr val="accent2"/>
              </a:solidFill>
              <a:ln w="9525">
                <a:noFill/>
                <a:round/>
                <a:headEnd/>
                <a:tailEnd/>
              </a:ln>
            </p:spPr>
            <p:txBody>
              <a:bodyPr/>
              <a:lstStyle/>
              <a:p>
                <a:pPr>
                  <a:defRPr/>
                </a:pPr>
                <a:endParaRPr lang="ru-RU"/>
              </a:p>
            </p:txBody>
          </p:sp>
          <p:grpSp>
            <p:nvGrpSpPr>
              <p:cNvPr id="1065" name="Group 28"/>
              <p:cNvGrpSpPr>
                <a:grpSpLocks/>
              </p:cNvGrpSpPr>
              <p:nvPr userDrawn="1"/>
            </p:nvGrpSpPr>
            <p:grpSpPr bwMode="auto">
              <a:xfrm>
                <a:off x="5" y="3490"/>
                <a:ext cx="1124" cy="678"/>
                <a:chOff x="5" y="3490"/>
                <a:chExt cx="1124" cy="678"/>
              </a:xfrm>
            </p:grpSpPr>
            <p:sp>
              <p:nvSpPr>
                <p:cNvPr id="1066" name="Freeform 29"/>
                <p:cNvSpPr>
                  <a:spLocks/>
                </p:cNvSpPr>
                <p:nvPr userDrawn="1"/>
              </p:nvSpPr>
              <p:spPr bwMode="auto">
                <a:xfrm>
                  <a:off x="669" y="4048"/>
                  <a:ext cx="75" cy="87"/>
                </a:xfrm>
                <a:custGeom>
                  <a:avLst/>
                  <a:gdLst>
                    <a:gd name="T0" fmla="*/ 14 w 150"/>
                    <a:gd name="T1" fmla="*/ 0 h 173"/>
                    <a:gd name="T2" fmla="*/ 5 w 150"/>
                    <a:gd name="T3" fmla="*/ 9 h 173"/>
                    <a:gd name="T4" fmla="*/ 0 w 150"/>
                    <a:gd name="T5" fmla="*/ 22 h 173"/>
                    <a:gd name="T6" fmla="*/ 10 w 150"/>
                    <a:gd name="T7" fmla="*/ 20 h 173"/>
                    <a:gd name="T8" fmla="*/ 13 w 150"/>
                    <a:gd name="T9" fmla="*/ 11 h 173"/>
                    <a:gd name="T10" fmla="*/ 19 w 150"/>
                    <a:gd name="T11" fmla="*/ 4 h 173"/>
                    <a:gd name="T12" fmla="*/ 14 w 150"/>
                    <a:gd name="T13" fmla="*/ 0 h 173"/>
                    <a:gd name="T14" fmla="*/ 14 w 150"/>
                    <a:gd name="T15" fmla="*/ 0 h 173"/>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50" h="173">
                      <a:moveTo>
                        <a:pt x="110" y="0"/>
                      </a:moveTo>
                      <a:lnTo>
                        <a:pt x="40" y="66"/>
                      </a:lnTo>
                      <a:lnTo>
                        <a:pt x="0" y="173"/>
                      </a:lnTo>
                      <a:lnTo>
                        <a:pt x="80" y="160"/>
                      </a:lnTo>
                      <a:lnTo>
                        <a:pt x="103" y="84"/>
                      </a:lnTo>
                      <a:lnTo>
                        <a:pt x="150" y="27"/>
                      </a:lnTo>
                      <a:lnTo>
                        <a:pt x="110" y="0"/>
                      </a:lnTo>
                      <a:close/>
                    </a:path>
                  </a:pathLst>
                </a:custGeom>
                <a:solidFill>
                  <a:schemeClr val="accent2"/>
                </a:solidFill>
                <a:ln w="9525">
                  <a:noFill/>
                  <a:round/>
                  <a:headEnd/>
                  <a:tailEnd/>
                </a:ln>
              </p:spPr>
              <p:txBody>
                <a:bodyPr/>
                <a:lstStyle/>
                <a:p>
                  <a:pPr>
                    <a:defRPr/>
                  </a:pPr>
                  <a:endParaRPr lang="ru-RU"/>
                </a:p>
              </p:txBody>
            </p:sp>
            <p:sp>
              <p:nvSpPr>
                <p:cNvPr id="1067" name="Freeform 30"/>
                <p:cNvSpPr>
                  <a:spLocks/>
                </p:cNvSpPr>
                <p:nvPr userDrawn="1"/>
              </p:nvSpPr>
              <p:spPr bwMode="auto">
                <a:xfrm>
                  <a:off x="5" y="3728"/>
                  <a:ext cx="842" cy="440"/>
                </a:xfrm>
                <a:custGeom>
                  <a:avLst/>
                  <a:gdLst>
                    <a:gd name="T0" fmla="*/ 20 w 1684"/>
                    <a:gd name="T1" fmla="*/ 0 h 880"/>
                    <a:gd name="T2" fmla="*/ 8 w 1684"/>
                    <a:gd name="T3" fmla="*/ 7 h 880"/>
                    <a:gd name="T4" fmla="*/ 0 w 1684"/>
                    <a:gd name="T5" fmla="*/ 26 h 880"/>
                    <a:gd name="T6" fmla="*/ 9 w 1684"/>
                    <a:gd name="T7" fmla="*/ 45 h 880"/>
                    <a:gd name="T8" fmla="*/ 148 w 1684"/>
                    <a:gd name="T9" fmla="*/ 109 h 880"/>
                    <a:gd name="T10" fmla="*/ 178 w 1684"/>
                    <a:gd name="T11" fmla="*/ 105 h 880"/>
                    <a:gd name="T12" fmla="*/ 202 w 1684"/>
                    <a:gd name="T13" fmla="*/ 110 h 880"/>
                    <a:gd name="T14" fmla="*/ 211 w 1684"/>
                    <a:gd name="T15" fmla="*/ 101 h 880"/>
                    <a:gd name="T16" fmla="*/ 188 w 1684"/>
                    <a:gd name="T17" fmla="*/ 83 h 880"/>
                    <a:gd name="T18" fmla="*/ 179 w 1684"/>
                    <a:gd name="T19" fmla="*/ 64 h 880"/>
                    <a:gd name="T20" fmla="*/ 172 w 1684"/>
                    <a:gd name="T21" fmla="*/ 66 h 880"/>
                    <a:gd name="T22" fmla="*/ 180 w 1684"/>
                    <a:gd name="T23" fmla="*/ 83 h 880"/>
                    <a:gd name="T24" fmla="*/ 198 w 1684"/>
                    <a:gd name="T25" fmla="*/ 102 h 880"/>
                    <a:gd name="T26" fmla="*/ 177 w 1684"/>
                    <a:gd name="T27" fmla="*/ 99 h 880"/>
                    <a:gd name="T28" fmla="*/ 153 w 1684"/>
                    <a:gd name="T29" fmla="*/ 102 h 880"/>
                    <a:gd name="T30" fmla="*/ 157 w 1684"/>
                    <a:gd name="T31" fmla="*/ 82 h 880"/>
                    <a:gd name="T32" fmla="*/ 168 w 1684"/>
                    <a:gd name="T33" fmla="*/ 68 h 880"/>
                    <a:gd name="T34" fmla="*/ 156 w 1684"/>
                    <a:gd name="T35" fmla="*/ 69 h 880"/>
                    <a:gd name="T36" fmla="*/ 146 w 1684"/>
                    <a:gd name="T37" fmla="*/ 83 h 880"/>
                    <a:gd name="T38" fmla="*/ 143 w 1684"/>
                    <a:gd name="T39" fmla="*/ 99 h 880"/>
                    <a:gd name="T40" fmla="*/ 14 w 1684"/>
                    <a:gd name="T41" fmla="*/ 39 h 880"/>
                    <a:gd name="T42" fmla="*/ 10 w 1684"/>
                    <a:gd name="T43" fmla="*/ 27 h 880"/>
                    <a:gd name="T44" fmla="*/ 13 w 1684"/>
                    <a:gd name="T45" fmla="*/ 12 h 880"/>
                    <a:gd name="T46" fmla="*/ 28 w 1684"/>
                    <a:gd name="T47" fmla="*/ 0 h 880"/>
                    <a:gd name="T48" fmla="*/ 20 w 1684"/>
                    <a:gd name="T49" fmla="*/ 0 h 880"/>
                    <a:gd name="T50" fmla="*/ 20 w 1684"/>
                    <a:gd name="T51" fmla="*/ 0 h 880"/>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1684" h="880">
                      <a:moveTo>
                        <a:pt x="156" y="0"/>
                      </a:moveTo>
                      <a:lnTo>
                        <a:pt x="63" y="52"/>
                      </a:lnTo>
                      <a:lnTo>
                        <a:pt x="0" y="208"/>
                      </a:lnTo>
                      <a:lnTo>
                        <a:pt x="67" y="358"/>
                      </a:lnTo>
                      <a:lnTo>
                        <a:pt x="1182" y="867"/>
                      </a:lnTo>
                      <a:lnTo>
                        <a:pt x="1422" y="835"/>
                      </a:lnTo>
                      <a:lnTo>
                        <a:pt x="1616" y="880"/>
                      </a:lnTo>
                      <a:lnTo>
                        <a:pt x="1684" y="808"/>
                      </a:lnTo>
                      <a:lnTo>
                        <a:pt x="1502" y="664"/>
                      </a:lnTo>
                      <a:lnTo>
                        <a:pt x="1428" y="512"/>
                      </a:lnTo>
                      <a:lnTo>
                        <a:pt x="1369" y="527"/>
                      </a:lnTo>
                      <a:lnTo>
                        <a:pt x="1439" y="664"/>
                      </a:lnTo>
                      <a:lnTo>
                        <a:pt x="1578" y="810"/>
                      </a:lnTo>
                      <a:lnTo>
                        <a:pt x="1413" y="787"/>
                      </a:lnTo>
                      <a:lnTo>
                        <a:pt x="1219" y="814"/>
                      </a:lnTo>
                      <a:lnTo>
                        <a:pt x="1255" y="650"/>
                      </a:lnTo>
                      <a:lnTo>
                        <a:pt x="1338" y="538"/>
                      </a:lnTo>
                      <a:lnTo>
                        <a:pt x="1241" y="552"/>
                      </a:lnTo>
                      <a:lnTo>
                        <a:pt x="1165" y="658"/>
                      </a:lnTo>
                      <a:lnTo>
                        <a:pt x="1139" y="791"/>
                      </a:lnTo>
                      <a:lnTo>
                        <a:pt x="107" y="310"/>
                      </a:lnTo>
                      <a:lnTo>
                        <a:pt x="80" y="215"/>
                      </a:lnTo>
                      <a:lnTo>
                        <a:pt x="103" y="95"/>
                      </a:lnTo>
                      <a:lnTo>
                        <a:pt x="217" y="0"/>
                      </a:lnTo>
                      <a:lnTo>
                        <a:pt x="156" y="0"/>
                      </a:lnTo>
                      <a:close/>
                    </a:path>
                  </a:pathLst>
                </a:custGeom>
                <a:solidFill>
                  <a:schemeClr val="accent2"/>
                </a:solidFill>
                <a:ln w="9525">
                  <a:noFill/>
                  <a:round/>
                  <a:headEnd/>
                  <a:tailEnd/>
                </a:ln>
              </p:spPr>
              <p:txBody>
                <a:bodyPr/>
                <a:lstStyle/>
                <a:p>
                  <a:pPr>
                    <a:defRPr/>
                  </a:pPr>
                  <a:endParaRPr lang="ru-RU"/>
                </a:p>
              </p:txBody>
            </p:sp>
            <p:sp>
              <p:nvSpPr>
                <p:cNvPr id="1068" name="Freeform 31"/>
                <p:cNvSpPr>
                  <a:spLocks/>
                </p:cNvSpPr>
                <p:nvPr userDrawn="1"/>
              </p:nvSpPr>
              <p:spPr bwMode="auto">
                <a:xfrm>
                  <a:off x="106" y="3770"/>
                  <a:ext cx="80" cy="167"/>
                </a:xfrm>
                <a:custGeom>
                  <a:avLst/>
                  <a:gdLst>
                    <a:gd name="T0" fmla="*/ 15 w 160"/>
                    <a:gd name="T1" fmla="*/ 0 h 335"/>
                    <a:gd name="T2" fmla="*/ 3 w 160"/>
                    <a:gd name="T3" fmla="*/ 13 h 335"/>
                    <a:gd name="T4" fmla="*/ 0 w 160"/>
                    <a:gd name="T5" fmla="*/ 28 h 335"/>
                    <a:gd name="T6" fmla="*/ 5 w 160"/>
                    <a:gd name="T7" fmla="*/ 39 h 335"/>
                    <a:gd name="T8" fmla="*/ 12 w 160"/>
                    <a:gd name="T9" fmla="*/ 41 h 335"/>
                    <a:gd name="T10" fmla="*/ 10 w 160"/>
                    <a:gd name="T11" fmla="*/ 19 h 335"/>
                    <a:gd name="T12" fmla="*/ 20 w 160"/>
                    <a:gd name="T13" fmla="*/ 2 h 335"/>
                    <a:gd name="T14" fmla="*/ 15 w 160"/>
                    <a:gd name="T15" fmla="*/ 0 h 335"/>
                    <a:gd name="T16" fmla="*/ 15 w 160"/>
                    <a:gd name="T17" fmla="*/ 0 h 33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60" h="335">
                      <a:moveTo>
                        <a:pt x="116" y="0"/>
                      </a:moveTo>
                      <a:lnTo>
                        <a:pt x="19" y="106"/>
                      </a:lnTo>
                      <a:lnTo>
                        <a:pt x="0" y="230"/>
                      </a:lnTo>
                      <a:lnTo>
                        <a:pt x="33" y="314"/>
                      </a:lnTo>
                      <a:lnTo>
                        <a:pt x="94" y="335"/>
                      </a:lnTo>
                      <a:lnTo>
                        <a:pt x="76" y="154"/>
                      </a:lnTo>
                      <a:lnTo>
                        <a:pt x="160" y="17"/>
                      </a:lnTo>
                      <a:lnTo>
                        <a:pt x="116" y="0"/>
                      </a:lnTo>
                      <a:close/>
                    </a:path>
                  </a:pathLst>
                </a:custGeom>
                <a:solidFill>
                  <a:schemeClr val="accent2"/>
                </a:solidFill>
                <a:ln w="9525">
                  <a:noFill/>
                  <a:round/>
                  <a:headEnd/>
                  <a:tailEnd/>
                </a:ln>
              </p:spPr>
              <p:txBody>
                <a:bodyPr/>
                <a:lstStyle/>
                <a:p>
                  <a:pPr>
                    <a:defRPr/>
                  </a:pPr>
                  <a:endParaRPr lang="ru-RU"/>
                </a:p>
              </p:txBody>
            </p:sp>
            <p:sp>
              <p:nvSpPr>
                <p:cNvPr id="1069" name="Freeform 32"/>
                <p:cNvSpPr>
                  <a:spLocks/>
                </p:cNvSpPr>
                <p:nvPr userDrawn="1"/>
              </p:nvSpPr>
              <p:spPr bwMode="auto">
                <a:xfrm>
                  <a:off x="449" y="3490"/>
                  <a:ext cx="322" cy="594"/>
                </a:xfrm>
                <a:custGeom>
                  <a:avLst/>
                  <a:gdLst>
                    <a:gd name="T0" fmla="*/ 28 w 642"/>
                    <a:gd name="T1" fmla="*/ 112 h 1188"/>
                    <a:gd name="T2" fmla="*/ 0 w 642"/>
                    <a:gd name="T3" fmla="*/ 16 h 1188"/>
                    <a:gd name="T4" fmla="*/ 11 w 642"/>
                    <a:gd name="T5" fmla="*/ 5 h 1188"/>
                    <a:gd name="T6" fmla="*/ 33 w 642"/>
                    <a:gd name="T7" fmla="*/ 0 h 1188"/>
                    <a:gd name="T8" fmla="*/ 50 w 642"/>
                    <a:gd name="T9" fmla="*/ 8 h 1188"/>
                    <a:gd name="T10" fmla="*/ 81 w 642"/>
                    <a:gd name="T11" fmla="*/ 149 h 1188"/>
                    <a:gd name="T12" fmla="*/ 70 w 642"/>
                    <a:gd name="T13" fmla="*/ 137 h 1188"/>
                    <a:gd name="T14" fmla="*/ 45 w 642"/>
                    <a:gd name="T15" fmla="*/ 13 h 1188"/>
                    <a:gd name="T16" fmla="*/ 29 w 642"/>
                    <a:gd name="T17" fmla="*/ 8 h 1188"/>
                    <a:gd name="T18" fmla="*/ 15 w 642"/>
                    <a:gd name="T19" fmla="*/ 10 h 1188"/>
                    <a:gd name="T20" fmla="*/ 10 w 642"/>
                    <a:gd name="T21" fmla="*/ 18 h 1188"/>
                    <a:gd name="T22" fmla="*/ 39 w 642"/>
                    <a:gd name="T23" fmla="*/ 116 h 1188"/>
                    <a:gd name="T24" fmla="*/ 28 w 642"/>
                    <a:gd name="T25" fmla="*/ 112 h 1188"/>
                    <a:gd name="T26" fmla="*/ 28 w 642"/>
                    <a:gd name="T27" fmla="*/ 112 h 1188"/>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642" h="1188">
                      <a:moveTo>
                        <a:pt x="218" y="896"/>
                      </a:moveTo>
                      <a:lnTo>
                        <a:pt x="0" y="124"/>
                      </a:lnTo>
                      <a:lnTo>
                        <a:pt x="81" y="38"/>
                      </a:lnTo>
                      <a:lnTo>
                        <a:pt x="258" y="0"/>
                      </a:lnTo>
                      <a:lnTo>
                        <a:pt x="399" y="57"/>
                      </a:lnTo>
                      <a:lnTo>
                        <a:pt x="642" y="1188"/>
                      </a:lnTo>
                      <a:lnTo>
                        <a:pt x="555" y="1091"/>
                      </a:lnTo>
                      <a:lnTo>
                        <a:pt x="355" y="97"/>
                      </a:lnTo>
                      <a:lnTo>
                        <a:pt x="226" y="61"/>
                      </a:lnTo>
                      <a:lnTo>
                        <a:pt x="119" y="74"/>
                      </a:lnTo>
                      <a:lnTo>
                        <a:pt x="76" y="141"/>
                      </a:lnTo>
                      <a:lnTo>
                        <a:pt x="306" y="924"/>
                      </a:lnTo>
                      <a:lnTo>
                        <a:pt x="218" y="896"/>
                      </a:lnTo>
                      <a:close/>
                    </a:path>
                  </a:pathLst>
                </a:custGeom>
                <a:solidFill>
                  <a:schemeClr val="accent2"/>
                </a:solidFill>
                <a:ln w="9525">
                  <a:noFill/>
                  <a:round/>
                  <a:headEnd/>
                  <a:tailEnd/>
                </a:ln>
              </p:spPr>
              <p:txBody>
                <a:bodyPr/>
                <a:lstStyle/>
                <a:p>
                  <a:pPr>
                    <a:defRPr/>
                  </a:pPr>
                  <a:endParaRPr lang="ru-RU"/>
                </a:p>
              </p:txBody>
            </p:sp>
            <p:sp>
              <p:nvSpPr>
                <p:cNvPr id="1070" name="Freeform 33"/>
                <p:cNvSpPr>
                  <a:spLocks/>
                </p:cNvSpPr>
                <p:nvPr userDrawn="1"/>
              </p:nvSpPr>
              <p:spPr bwMode="auto">
                <a:xfrm>
                  <a:off x="578" y="3650"/>
                  <a:ext cx="96" cy="252"/>
                </a:xfrm>
                <a:custGeom>
                  <a:avLst/>
                  <a:gdLst>
                    <a:gd name="T0" fmla="*/ 0 w 192"/>
                    <a:gd name="T1" fmla="*/ 4 h 504"/>
                    <a:gd name="T2" fmla="*/ 10 w 192"/>
                    <a:gd name="T3" fmla="*/ 25 h 504"/>
                    <a:gd name="T4" fmla="*/ 15 w 192"/>
                    <a:gd name="T5" fmla="*/ 40 h 504"/>
                    <a:gd name="T6" fmla="*/ 15 w 192"/>
                    <a:gd name="T7" fmla="*/ 63 h 504"/>
                    <a:gd name="T8" fmla="*/ 24 w 192"/>
                    <a:gd name="T9" fmla="*/ 63 h 504"/>
                    <a:gd name="T10" fmla="*/ 24 w 192"/>
                    <a:gd name="T11" fmla="*/ 45 h 504"/>
                    <a:gd name="T12" fmla="*/ 21 w 192"/>
                    <a:gd name="T13" fmla="*/ 26 h 504"/>
                    <a:gd name="T14" fmla="*/ 13 w 192"/>
                    <a:gd name="T15" fmla="*/ 8 h 504"/>
                    <a:gd name="T16" fmla="*/ 8 w 192"/>
                    <a:gd name="T17" fmla="*/ 0 h 504"/>
                    <a:gd name="T18" fmla="*/ 0 w 192"/>
                    <a:gd name="T19" fmla="*/ 4 h 504"/>
                    <a:gd name="T20" fmla="*/ 0 w 192"/>
                    <a:gd name="T21" fmla="*/ 4 h 504"/>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92" h="504">
                      <a:moveTo>
                        <a:pt x="0" y="27"/>
                      </a:moveTo>
                      <a:lnTo>
                        <a:pt x="76" y="194"/>
                      </a:lnTo>
                      <a:lnTo>
                        <a:pt x="113" y="318"/>
                      </a:lnTo>
                      <a:lnTo>
                        <a:pt x="116" y="504"/>
                      </a:lnTo>
                      <a:lnTo>
                        <a:pt x="192" y="504"/>
                      </a:lnTo>
                      <a:lnTo>
                        <a:pt x="187" y="360"/>
                      </a:lnTo>
                      <a:lnTo>
                        <a:pt x="162" y="208"/>
                      </a:lnTo>
                      <a:lnTo>
                        <a:pt x="99" y="59"/>
                      </a:lnTo>
                      <a:lnTo>
                        <a:pt x="63" y="0"/>
                      </a:lnTo>
                      <a:lnTo>
                        <a:pt x="0" y="27"/>
                      </a:lnTo>
                      <a:close/>
                    </a:path>
                  </a:pathLst>
                </a:custGeom>
                <a:solidFill>
                  <a:schemeClr val="accent2"/>
                </a:solidFill>
                <a:ln w="9525">
                  <a:noFill/>
                  <a:round/>
                  <a:headEnd/>
                  <a:tailEnd/>
                </a:ln>
              </p:spPr>
              <p:txBody>
                <a:bodyPr/>
                <a:lstStyle/>
                <a:p>
                  <a:pPr>
                    <a:defRPr/>
                  </a:pPr>
                  <a:endParaRPr lang="ru-RU"/>
                </a:p>
              </p:txBody>
            </p:sp>
            <p:sp>
              <p:nvSpPr>
                <p:cNvPr id="1071" name="Freeform 34"/>
                <p:cNvSpPr>
                  <a:spLocks/>
                </p:cNvSpPr>
                <p:nvPr userDrawn="1"/>
              </p:nvSpPr>
              <p:spPr bwMode="auto">
                <a:xfrm>
                  <a:off x="328" y="3630"/>
                  <a:ext cx="195" cy="135"/>
                </a:xfrm>
                <a:custGeom>
                  <a:avLst/>
                  <a:gdLst>
                    <a:gd name="T0" fmla="*/ 38 w 390"/>
                    <a:gd name="T1" fmla="*/ 0 h 269"/>
                    <a:gd name="T2" fmla="*/ 33 w 390"/>
                    <a:gd name="T3" fmla="*/ 3 h 269"/>
                    <a:gd name="T4" fmla="*/ 32 w 390"/>
                    <a:gd name="T5" fmla="*/ 9 h 269"/>
                    <a:gd name="T6" fmla="*/ 0 w 390"/>
                    <a:gd name="T7" fmla="*/ 22 h 269"/>
                    <a:gd name="T8" fmla="*/ 0 w 390"/>
                    <a:gd name="T9" fmla="*/ 28 h 269"/>
                    <a:gd name="T10" fmla="*/ 36 w 390"/>
                    <a:gd name="T11" fmla="*/ 29 h 269"/>
                    <a:gd name="T12" fmla="*/ 40 w 390"/>
                    <a:gd name="T13" fmla="*/ 34 h 269"/>
                    <a:gd name="T14" fmla="*/ 49 w 390"/>
                    <a:gd name="T15" fmla="*/ 34 h 269"/>
                    <a:gd name="T16" fmla="*/ 48 w 390"/>
                    <a:gd name="T17" fmla="*/ 24 h 269"/>
                    <a:gd name="T18" fmla="*/ 15 w 390"/>
                    <a:gd name="T19" fmla="*/ 22 h 269"/>
                    <a:gd name="T20" fmla="*/ 42 w 390"/>
                    <a:gd name="T21" fmla="*/ 12 h 269"/>
                    <a:gd name="T22" fmla="*/ 38 w 390"/>
                    <a:gd name="T23" fmla="*/ 0 h 269"/>
                    <a:gd name="T24" fmla="*/ 38 w 390"/>
                    <a:gd name="T25" fmla="*/ 0 h 269"/>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390" h="269">
                      <a:moveTo>
                        <a:pt x="297" y="0"/>
                      </a:moveTo>
                      <a:lnTo>
                        <a:pt x="257" y="17"/>
                      </a:lnTo>
                      <a:lnTo>
                        <a:pt x="253" y="66"/>
                      </a:lnTo>
                      <a:lnTo>
                        <a:pt x="0" y="169"/>
                      </a:lnTo>
                      <a:lnTo>
                        <a:pt x="0" y="222"/>
                      </a:lnTo>
                      <a:lnTo>
                        <a:pt x="284" y="226"/>
                      </a:lnTo>
                      <a:lnTo>
                        <a:pt x="320" y="269"/>
                      </a:lnTo>
                      <a:lnTo>
                        <a:pt x="390" y="266"/>
                      </a:lnTo>
                      <a:lnTo>
                        <a:pt x="383" y="190"/>
                      </a:lnTo>
                      <a:lnTo>
                        <a:pt x="116" y="176"/>
                      </a:lnTo>
                      <a:lnTo>
                        <a:pt x="333" y="89"/>
                      </a:lnTo>
                      <a:lnTo>
                        <a:pt x="297" y="0"/>
                      </a:lnTo>
                      <a:close/>
                    </a:path>
                  </a:pathLst>
                </a:custGeom>
                <a:solidFill>
                  <a:schemeClr val="accent2"/>
                </a:solidFill>
                <a:ln w="9525">
                  <a:noFill/>
                  <a:round/>
                  <a:headEnd/>
                  <a:tailEnd/>
                </a:ln>
              </p:spPr>
              <p:txBody>
                <a:bodyPr/>
                <a:lstStyle/>
                <a:p>
                  <a:pPr>
                    <a:defRPr/>
                  </a:pPr>
                  <a:endParaRPr lang="ru-RU"/>
                </a:p>
              </p:txBody>
            </p:sp>
            <p:sp>
              <p:nvSpPr>
                <p:cNvPr id="1072" name="Freeform 35"/>
                <p:cNvSpPr>
                  <a:spLocks/>
                </p:cNvSpPr>
                <p:nvPr userDrawn="1"/>
              </p:nvSpPr>
              <p:spPr bwMode="auto">
                <a:xfrm>
                  <a:off x="658" y="3538"/>
                  <a:ext cx="471" cy="212"/>
                </a:xfrm>
                <a:custGeom>
                  <a:avLst/>
                  <a:gdLst>
                    <a:gd name="T0" fmla="*/ 0 w 941"/>
                    <a:gd name="T1" fmla="*/ 17 h 424"/>
                    <a:gd name="T2" fmla="*/ 108 w 941"/>
                    <a:gd name="T3" fmla="*/ 0 h 424"/>
                    <a:gd name="T4" fmla="*/ 116 w 941"/>
                    <a:gd name="T5" fmla="*/ 10 h 424"/>
                    <a:gd name="T6" fmla="*/ 118 w 941"/>
                    <a:gd name="T7" fmla="*/ 23 h 424"/>
                    <a:gd name="T8" fmla="*/ 113 w 941"/>
                    <a:gd name="T9" fmla="*/ 36 h 424"/>
                    <a:gd name="T10" fmla="*/ 8 w 941"/>
                    <a:gd name="T11" fmla="*/ 53 h 424"/>
                    <a:gd name="T12" fmla="*/ 7 w 941"/>
                    <a:gd name="T13" fmla="*/ 48 h 424"/>
                    <a:gd name="T14" fmla="*/ 108 w 941"/>
                    <a:gd name="T15" fmla="*/ 31 h 424"/>
                    <a:gd name="T16" fmla="*/ 112 w 941"/>
                    <a:gd name="T17" fmla="*/ 19 h 424"/>
                    <a:gd name="T18" fmla="*/ 105 w 941"/>
                    <a:gd name="T19" fmla="*/ 8 h 424"/>
                    <a:gd name="T20" fmla="*/ 0 w 941"/>
                    <a:gd name="T21" fmla="*/ 24 h 424"/>
                    <a:gd name="T22" fmla="*/ 0 w 941"/>
                    <a:gd name="T23" fmla="*/ 17 h 424"/>
                    <a:gd name="T24" fmla="*/ 0 w 941"/>
                    <a:gd name="T25" fmla="*/ 17 h 424"/>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941" h="424">
                      <a:moveTo>
                        <a:pt x="0" y="131"/>
                      </a:moveTo>
                      <a:lnTo>
                        <a:pt x="863" y="0"/>
                      </a:lnTo>
                      <a:lnTo>
                        <a:pt x="926" y="78"/>
                      </a:lnTo>
                      <a:lnTo>
                        <a:pt x="941" y="181"/>
                      </a:lnTo>
                      <a:lnTo>
                        <a:pt x="903" y="282"/>
                      </a:lnTo>
                      <a:lnTo>
                        <a:pt x="57" y="424"/>
                      </a:lnTo>
                      <a:lnTo>
                        <a:pt x="53" y="384"/>
                      </a:lnTo>
                      <a:lnTo>
                        <a:pt x="863" y="242"/>
                      </a:lnTo>
                      <a:lnTo>
                        <a:pt x="893" y="145"/>
                      </a:lnTo>
                      <a:lnTo>
                        <a:pt x="840" y="57"/>
                      </a:lnTo>
                      <a:lnTo>
                        <a:pt x="0" y="185"/>
                      </a:lnTo>
                      <a:lnTo>
                        <a:pt x="0" y="131"/>
                      </a:lnTo>
                      <a:close/>
                    </a:path>
                  </a:pathLst>
                </a:custGeom>
                <a:solidFill>
                  <a:schemeClr val="accent2"/>
                </a:solidFill>
                <a:ln w="9525">
                  <a:noFill/>
                  <a:round/>
                  <a:headEnd/>
                  <a:tailEnd/>
                </a:ln>
              </p:spPr>
              <p:txBody>
                <a:bodyPr/>
                <a:lstStyle/>
                <a:p>
                  <a:pPr>
                    <a:defRPr/>
                  </a:pPr>
                  <a:endParaRPr lang="ru-RU"/>
                </a:p>
              </p:txBody>
            </p:sp>
            <p:sp>
              <p:nvSpPr>
                <p:cNvPr id="1073" name="Freeform 36"/>
                <p:cNvSpPr>
                  <a:spLocks/>
                </p:cNvSpPr>
                <p:nvPr userDrawn="1"/>
              </p:nvSpPr>
              <p:spPr bwMode="auto">
                <a:xfrm>
                  <a:off x="717" y="3606"/>
                  <a:ext cx="245" cy="86"/>
                </a:xfrm>
                <a:custGeom>
                  <a:avLst/>
                  <a:gdLst>
                    <a:gd name="T0" fmla="*/ 0 w 488"/>
                    <a:gd name="T1" fmla="*/ 15 h 173"/>
                    <a:gd name="T2" fmla="*/ 9 w 488"/>
                    <a:gd name="T3" fmla="*/ 21 h 173"/>
                    <a:gd name="T4" fmla="*/ 28 w 488"/>
                    <a:gd name="T5" fmla="*/ 20 h 173"/>
                    <a:gd name="T6" fmla="*/ 53 w 488"/>
                    <a:gd name="T7" fmla="*/ 14 h 173"/>
                    <a:gd name="T8" fmla="*/ 62 w 488"/>
                    <a:gd name="T9" fmla="*/ 5 h 173"/>
                    <a:gd name="T10" fmla="*/ 56 w 488"/>
                    <a:gd name="T11" fmla="*/ 0 h 173"/>
                    <a:gd name="T12" fmla="*/ 32 w 488"/>
                    <a:gd name="T13" fmla="*/ 0 h 173"/>
                    <a:gd name="T14" fmla="*/ 14 w 488"/>
                    <a:gd name="T15" fmla="*/ 1 h 173"/>
                    <a:gd name="T16" fmla="*/ 2 w 488"/>
                    <a:gd name="T17" fmla="*/ 9 h 173"/>
                    <a:gd name="T18" fmla="*/ 14 w 488"/>
                    <a:gd name="T19" fmla="*/ 11 h 173"/>
                    <a:gd name="T20" fmla="*/ 35 w 488"/>
                    <a:gd name="T21" fmla="*/ 6 h 173"/>
                    <a:gd name="T22" fmla="*/ 53 w 488"/>
                    <a:gd name="T23" fmla="*/ 6 h 173"/>
                    <a:gd name="T24" fmla="*/ 34 w 488"/>
                    <a:gd name="T25" fmla="*/ 13 h 173"/>
                    <a:gd name="T26" fmla="*/ 18 w 488"/>
                    <a:gd name="T27" fmla="*/ 15 h 173"/>
                    <a:gd name="T28" fmla="*/ 0 w 488"/>
                    <a:gd name="T29" fmla="*/ 15 h 173"/>
                    <a:gd name="T30" fmla="*/ 0 w 488"/>
                    <a:gd name="T31" fmla="*/ 15 h 173"/>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488" h="173">
                      <a:moveTo>
                        <a:pt x="0" y="126"/>
                      </a:moveTo>
                      <a:lnTo>
                        <a:pt x="66" y="173"/>
                      </a:lnTo>
                      <a:lnTo>
                        <a:pt x="222" y="166"/>
                      </a:lnTo>
                      <a:lnTo>
                        <a:pt x="418" y="116"/>
                      </a:lnTo>
                      <a:lnTo>
                        <a:pt x="488" y="42"/>
                      </a:lnTo>
                      <a:lnTo>
                        <a:pt x="443" y="2"/>
                      </a:lnTo>
                      <a:lnTo>
                        <a:pt x="253" y="0"/>
                      </a:lnTo>
                      <a:lnTo>
                        <a:pt x="110" y="12"/>
                      </a:lnTo>
                      <a:lnTo>
                        <a:pt x="15" y="76"/>
                      </a:lnTo>
                      <a:lnTo>
                        <a:pt x="112" y="95"/>
                      </a:lnTo>
                      <a:lnTo>
                        <a:pt x="275" y="53"/>
                      </a:lnTo>
                      <a:lnTo>
                        <a:pt x="416" y="53"/>
                      </a:lnTo>
                      <a:lnTo>
                        <a:pt x="268" y="110"/>
                      </a:lnTo>
                      <a:lnTo>
                        <a:pt x="142" y="126"/>
                      </a:lnTo>
                      <a:lnTo>
                        <a:pt x="0" y="126"/>
                      </a:lnTo>
                      <a:close/>
                    </a:path>
                  </a:pathLst>
                </a:custGeom>
                <a:solidFill>
                  <a:schemeClr val="accent2"/>
                </a:solidFill>
                <a:ln w="9525">
                  <a:noFill/>
                  <a:round/>
                  <a:headEnd/>
                  <a:tailEnd/>
                </a:ln>
              </p:spPr>
              <p:txBody>
                <a:bodyPr/>
                <a:lstStyle/>
                <a:p>
                  <a:pPr>
                    <a:defRPr/>
                  </a:pPr>
                  <a:endParaRPr lang="ru-RU"/>
                </a:p>
              </p:txBody>
            </p:sp>
          </p:grpSp>
        </p:grpSp>
      </p:grpSp>
      <p:grpSp>
        <p:nvGrpSpPr>
          <p:cNvPr id="1035" name="Group 37"/>
          <p:cNvGrpSpPr>
            <a:grpSpLocks/>
          </p:cNvGrpSpPr>
          <p:nvPr/>
        </p:nvGrpSpPr>
        <p:grpSpPr bwMode="auto">
          <a:xfrm>
            <a:off x="8680450" y="2116138"/>
            <a:ext cx="385763" cy="4308475"/>
            <a:chOff x="5468" y="1333"/>
            <a:chExt cx="243" cy="2714"/>
          </a:xfrm>
        </p:grpSpPr>
        <p:sp>
          <p:nvSpPr>
            <p:cNvPr id="1049" name="Freeform 38"/>
            <p:cNvSpPr>
              <a:spLocks/>
            </p:cNvSpPr>
            <p:nvPr userDrawn="1"/>
          </p:nvSpPr>
          <p:spPr bwMode="auto">
            <a:xfrm flipH="1">
              <a:off x="5468" y="2620"/>
              <a:ext cx="205" cy="1427"/>
            </a:xfrm>
            <a:custGeom>
              <a:avLst/>
              <a:gdLst>
                <a:gd name="T0" fmla="*/ 13 w 772"/>
                <a:gd name="T1" fmla="*/ 263 h 3266"/>
                <a:gd name="T2" fmla="*/ 7 w 772"/>
                <a:gd name="T3" fmla="*/ 246 h 3266"/>
                <a:gd name="T4" fmla="*/ 6 w 772"/>
                <a:gd name="T5" fmla="*/ 232 h 3266"/>
                <a:gd name="T6" fmla="*/ 7 w 772"/>
                <a:gd name="T7" fmla="*/ 212 h 3266"/>
                <a:gd name="T8" fmla="*/ 11 w 772"/>
                <a:gd name="T9" fmla="*/ 188 h 3266"/>
                <a:gd name="T10" fmla="*/ 12 w 772"/>
                <a:gd name="T11" fmla="*/ 173 h 3266"/>
                <a:gd name="T12" fmla="*/ 11 w 772"/>
                <a:gd name="T13" fmla="*/ 163 h 3266"/>
                <a:gd name="T14" fmla="*/ 7 w 772"/>
                <a:gd name="T15" fmla="*/ 155 h 3266"/>
                <a:gd name="T16" fmla="*/ 7 w 772"/>
                <a:gd name="T17" fmla="*/ 145 h 3266"/>
                <a:gd name="T18" fmla="*/ 8 w 772"/>
                <a:gd name="T19" fmla="*/ 132 h 3266"/>
                <a:gd name="T20" fmla="*/ 14 w 772"/>
                <a:gd name="T21" fmla="*/ 97 h 3266"/>
                <a:gd name="T22" fmla="*/ 14 w 772"/>
                <a:gd name="T23" fmla="*/ 79 h 3266"/>
                <a:gd name="T24" fmla="*/ 13 w 772"/>
                <a:gd name="T25" fmla="*/ 59 h 3266"/>
                <a:gd name="T26" fmla="*/ 8 w 772"/>
                <a:gd name="T27" fmla="*/ 50 h 3266"/>
                <a:gd name="T28" fmla="*/ 4 w 772"/>
                <a:gd name="T29" fmla="*/ 35 h 3266"/>
                <a:gd name="T30" fmla="*/ 0 w 772"/>
                <a:gd name="T31" fmla="*/ 0 h 3266"/>
                <a:gd name="T32" fmla="*/ 1 w 772"/>
                <a:gd name="T33" fmla="*/ 32 h 3266"/>
                <a:gd name="T34" fmla="*/ 3 w 772"/>
                <a:gd name="T35" fmla="*/ 51 h 3266"/>
                <a:gd name="T36" fmla="*/ 7 w 772"/>
                <a:gd name="T37" fmla="*/ 63 h 3266"/>
                <a:gd name="T38" fmla="*/ 11 w 772"/>
                <a:gd name="T39" fmla="*/ 69 h 3266"/>
                <a:gd name="T40" fmla="*/ 11 w 772"/>
                <a:gd name="T41" fmla="*/ 87 h 3266"/>
                <a:gd name="T42" fmla="*/ 9 w 772"/>
                <a:gd name="T43" fmla="*/ 106 h 3266"/>
                <a:gd name="T44" fmla="*/ 5 w 772"/>
                <a:gd name="T45" fmla="*/ 138 h 3266"/>
                <a:gd name="T46" fmla="*/ 4 w 772"/>
                <a:gd name="T47" fmla="*/ 159 h 3266"/>
                <a:gd name="T48" fmla="*/ 9 w 772"/>
                <a:gd name="T49" fmla="*/ 171 h 3266"/>
                <a:gd name="T50" fmla="*/ 8 w 772"/>
                <a:gd name="T51" fmla="*/ 182 h 3266"/>
                <a:gd name="T52" fmla="*/ 5 w 772"/>
                <a:gd name="T53" fmla="*/ 204 h 3266"/>
                <a:gd name="T54" fmla="*/ 3 w 772"/>
                <a:gd name="T55" fmla="*/ 226 h 3266"/>
                <a:gd name="T56" fmla="*/ 5 w 772"/>
                <a:gd name="T57" fmla="*/ 249 h 3266"/>
                <a:gd name="T58" fmla="*/ 8 w 772"/>
                <a:gd name="T59" fmla="*/ 262 h 3266"/>
                <a:gd name="T60" fmla="*/ 12 w 772"/>
                <a:gd name="T61" fmla="*/ 272 h 3266"/>
                <a:gd name="T62" fmla="*/ 13 w 772"/>
                <a:gd name="T63" fmla="*/ 263 h 3266"/>
                <a:gd name="T64" fmla="*/ 13 w 772"/>
                <a:gd name="T65" fmla="*/ 263 h 326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772" h="3266">
                  <a:moveTo>
                    <a:pt x="692" y="3156"/>
                  </a:moveTo>
                  <a:lnTo>
                    <a:pt x="380" y="2945"/>
                  </a:lnTo>
                  <a:lnTo>
                    <a:pt x="319" y="2783"/>
                  </a:lnTo>
                  <a:lnTo>
                    <a:pt x="371" y="2542"/>
                  </a:lnTo>
                  <a:lnTo>
                    <a:pt x="591" y="2251"/>
                  </a:lnTo>
                  <a:lnTo>
                    <a:pt x="641" y="2070"/>
                  </a:lnTo>
                  <a:lnTo>
                    <a:pt x="591" y="1948"/>
                  </a:lnTo>
                  <a:lnTo>
                    <a:pt x="401" y="1859"/>
                  </a:lnTo>
                  <a:lnTo>
                    <a:pt x="361" y="1747"/>
                  </a:lnTo>
                  <a:lnTo>
                    <a:pt x="430" y="1587"/>
                  </a:lnTo>
                  <a:lnTo>
                    <a:pt x="741" y="1156"/>
                  </a:lnTo>
                  <a:lnTo>
                    <a:pt x="772" y="945"/>
                  </a:lnTo>
                  <a:lnTo>
                    <a:pt x="692" y="713"/>
                  </a:lnTo>
                  <a:lnTo>
                    <a:pt x="430" y="603"/>
                  </a:lnTo>
                  <a:lnTo>
                    <a:pt x="200" y="422"/>
                  </a:lnTo>
                  <a:lnTo>
                    <a:pt x="0" y="0"/>
                  </a:lnTo>
                  <a:lnTo>
                    <a:pt x="29" y="382"/>
                  </a:lnTo>
                  <a:lnTo>
                    <a:pt x="179" y="612"/>
                  </a:lnTo>
                  <a:lnTo>
                    <a:pt x="380" y="753"/>
                  </a:lnTo>
                  <a:lnTo>
                    <a:pt x="601" y="833"/>
                  </a:lnTo>
                  <a:lnTo>
                    <a:pt x="612" y="1044"/>
                  </a:lnTo>
                  <a:lnTo>
                    <a:pt x="500" y="1266"/>
                  </a:lnTo>
                  <a:lnTo>
                    <a:pt x="240" y="1658"/>
                  </a:lnTo>
                  <a:lnTo>
                    <a:pt x="230" y="1909"/>
                  </a:lnTo>
                  <a:lnTo>
                    <a:pt x="471" y="2049"/>
                  </a:lnTo>
                  <a:lnTo>
                    <a:pt x="460" y="2180"/>
                  </a:lnTo>
                  <a:lnTo>
                    <a:pt x="249" y="2452"/>
                  </a:lnTo>
                  <a:lnTo>
                    <a:pt x="160" y="2713"/>
                  </a:lnTo>
                  <a:lnTo>
                    <a:pt x="240" y="2994"/>
                  </a:lnTo>
                  <a:lnTo>
                    <a:pt x="430" y="3144"/>
                  </a:lnTo>
                  <a:lnTo>
                    <a:pt x="671" y="3266"/>
                  </a:lnTo>
                  <a:lnTo>
                    <a:pt x="692" y="3156"/>
                  </a:lnTo>
                  <a:close/>
                </a:path>
              </a:pathLst>
            </a:custGeom>
            <a:solidFill>
              <a:schemeClr val="folHlink"/>
            </a:solidFill>
            <a:ln w="9525">
              <a:noFill/>
              <a:round/>
              <a:headEnd/>
              <a:tailEnd/>
            </a:ln>
          </p:spPr>
          <p:txBody>
            <a:bodyPr/>
            <a:lstStyle/>
            <a:p>
              <a:pPr>
                <a:defRPr/>
              </a:pPr>
              <a:endParaRPr lang="ru-RU"/>
            </a:p>
          </p:txBody>
        </p:sp>
        <p:sp>
          <p:nvSpPr>
            <p:cNvPr id="1050" name="Freeform 39"/>
            <p:cNvSpPr>
              <a:spLocks/>
            </p:cNvSpPr>
            <p:nvPr userDrawn="1"/>
          </p:nvSpPr>
          <p:spPr bwMode="auto">
            <a:xfrm flipH="1">
              <a:off x="5506" y="1333"/>
              <a:ext cx="205" cy="1633"/>
            </a:xfrm>
            <a:custGeom>
              <a:avLst/>
              <a:gdLst>
                <a:gd name="T0" fmla="*/ 13 w 772"/>
                <a:gd name="T1" fmla="*/ 395 h 3266"/>
                <a:gd name="T2" fmla="*/ 7 w 772"/>
                <a:gd name="T3" fmla="*/ 369 h 3266"/>
                <a:gd name="T4" fmla="*/ 6 w 772"/>
                <a:gd name="T5" fmla="*/ 348 h 3266"/>
                <a:gd name="T6" fmla="*/ 7 w 772"/>
                <a:gd name="T7" fmla="*/ 318 h 3266"/>
                <a:gd name="T8" fmla="*/ 11 w 772"/>
                <a:gd name="T9" fmla="*/ 282 h 3266"/>
                <a:gd name="T10" fmla="*/ 12 w 772"/>
                <a:gd name="T11" fmla="*/ 259 h 3266"/>
                <a:gd name="T12" fmla="*/ 11 w 772"/>
                <a:gd name="T13" fmla="*/ 244 h 3266"/>
                <a:gd name="T14" fmla="*/ 7 w 772"/>
                <a:gd name="T15" fmla="*/ 233 h 3266"/>
                <a:gd name="T16" fmla="*/ 7 w 772"/>
                <a:gd name="T17" fmla="*/ 219 h 3266"/>
                <a:gd name="T18" fmla="*/ 8 w 772"/>
                <a:gd name="T19" fmla="*/ 199 h 3266"/>
                <a:gd name="T20" fmla="*/ 14 w 772"/>
                <a:gd name="T21" fmla="*/ 145 h 3266"/>
                <a:gd name="T22" fmla="*/ 14 w 772"/>
                <a:gd name="T23" fmla="*/ 119 h 3266"/>
                <a:gd name="T24" fmla="*/ 13 w 772"/>
                <a:gd name="T25" fmla="*/ 90 h 3266"/>
                <a:gd name="T26" fmla="*/ 8 w 772"/>
                <a:gd name="T27" fmla="*/ 76 h 3266"/>
                <a:gd name="T28" fmla="*/ 4 w 772"/>
                <a:gd name="T29" fmla="*/ 53 h 3266"/>
                <a:gd name="T30" fmla="*/ 0 w 772"/>
                <a:gd name="T31" fmla="*/ 0 h 3266"/>
                <a:gd name="T32" fmla="*/ 1 w 772"/>
                <a:gd name="T33" fmla="*/ 48 h 3266"/>
                <a:gd name="T34" fmla="*/ 3 w 772"/>
                <a:gd name="T35" fmla="*/ 77 h 3266"/>
                <a:gd name="T36" fmla="*/ 7 w 772"/>
                <a:gd name="T37" fmla="*/ 95 h 3266"/>
                <a:gd name="T38" fmla="*/ 11 w 772"/>
                <a:gd name="T39" fmla="*/ 105 h 3266"/>
                <a:gd name="T40" fmla="*/ 11 w 772"/>
                <a:gd name="T41" fmla="*/ 131 h 3266"/>
                <a:gd name="T42" fmla="*/ 9 w 772"/>
                <a:gd name="T43" fmla="*/ 159 h 3266"/>
                <a:gd name="T44" fmla="*/ 5 w 772"/>
                <a:gd name="T45" fmla="*/ 208 h 3266"/>
                <a:gd name="T46" fmla="*/ 4 w 772"/>
                <a:gd name="T47" fmla="*/ 239 h 3266"/>
                <a:gd name="T48" fmla="*/ 9 w 772"/>
                <a:gd name="T49" fmla="*/ 257 h 3266"/>
                <a:gd name="T50" fmla="*/ 8 w 772"/>
                <a:gd name="T51" fmla="*/ 273 h 3266"/>
                <a:gd name="T52" fmla="*/ 5 w 772"/>
                <a:gd name="T53" fmla="*/ 307 h 3266"/>
                <a:gd name="T54" fmla="*/ 3 w 772"/>
                <a:gd name="T55" fmla="*/ 340 h 3266"/>
                <a:gd name="T56" fmla="*/ 5 w 772"/>
                <a:gd name="T57" fmla="*/ 375 h 3266"/>
                <a:gd name="T58" fmla="*/ 8 w 772"/>
                <a:gd name="T59" fmla="*/ 393 h 3266"/>
                <a:gd name="T60" fmla="*/ 12 w 772"/>
                <a:gd name="T61" fmla="*/ 409 h 3266"/>
                <a:gd name="T62" fmla="*/ 13 w 772"/>
                <a:gd name="T63" fmla="*/ 395 h 3266"/>
                <a:gd name="T64" fmla="*/ 13 w 772"/>
                <a:gd name="T65" fmla="*/ 395 h 326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772" h="3266">
                  <a:moveTo>
                    <a:pt x="692" y="3156"/>
                  </a:moveTo>
                  <a:lnTo>
                    <a:pt x="380" y="2945"/>
                  </a:lnTo>
                  <a:lnTo>
                    <a:pt x="319" y="2783"/>
                  </a:lnTo>
                  <a:lnTo>
                    <a:pt x="371" y="2542"/>
                  </a:lnTo>
                  <a:lnTo>
                    <a:pt x="591" y="2251"/>
                  </a:lnTo>
                  <a:lnTo>
                    <a:pt x="641" y="2070"/>
                  </a:lnTo>
                  <a:lnTo>
                    <a:pt x="591" y="1948"/>
                  </a:lnTo>
                  <a:lnTo>
                    <a:pt x="401" y="1859"/>
                  </a:lnTo>
                  <a:lnTo>
                    <a:pt x="361" y="1747"/>
                  </a:lnTo>
                  <a:lnTo>
                    <a:pt x="430" y="1587"/>
                  </a:lnTo>
                  <a:lnTo>
                    <a:pt x="741" y="1156"/>
                  </a:lnTo>
                  <a:lnTo>
                    <a:pt x="772" y="945"/>
                  </a:lnTo>
                  <a:lnTo>
                    <a:pt x="692" y="713"/>
                  </a:lnTo>
                  <a:lnTo>
                    <a:pt x="430" y="603"/>
                  </a:lnTo>
                  <a:lnTo>
                    <a:pt x="200" y="422"/>
                  </a:lnTo>
                  <a:lnTo>
                    <a:pt x="0" y="0"/>
                  </a:lnTo>
                  <a:lnTo>
                    <a:pt x="29" y="382"/>
                  </a:lnTo>
                  <a:lnTo>
                    <a:pt x="179" y="612"/>
                  </a:lnTo>
                  <a:lnTo>
                    <a:pt x="380" y="753"/>
                  </a:lnTo>
                  <a:lnTo>
                    <a:pt x="601" y="833"/>
                  </a:lnTo>
                  <a:lnTo>
                    <a:pt x="612" y="1044"/>
                  </a:lnTo>
                  <a:lnTo>
                    <a:pt x="500" y="1266"/>
                  </a:lnTo>
                  <a:lnTo>
                    <a:pt x="240" y="1658"/>
                  </a:lnTo>
                  <a:lnTo>
                    <a:pt x="230" y="1909"/>
                  </a:lnTo>
                  <a:lnTo>
                    <a:pt x="471" y="2049"/>
                  </a:lnTo>
                  <a:lnTo>
                    <a:pt x="460" y="2180"/>
                  </a:lnTo>
                  <a:lnTo>
                    <a:pt x="249" y="2452"/>
                  </a:lnTo>
                  <a:lnTo>
                    <a:pt x="160" y="2713"/>
                  </a:lnTo>
                  <a:lnTo>
                    <a:pt x="240" y="2994"/>
                  </a:lnTo>
                  <a:lnTo>
                    <a:pt x="430" y="3144"/>
                  </a:lnTo>
                  <a:lnTo>
                    <a:pt x="671" y="3266"/>
                  </a:lnTo>
                  <a:lnTo>
                    <a:pt x="692" y="3156"/>
                  </a:lnTo>
                  <a:close/>
                </a:path>
              </a:pathLst>
            </a:custGeom>
            <a:solidFill>
              <a:schemeClr val="folHlink"/>
            </a:solidFill>
            <a:ln w="9525">
              <a:noFill/>
              <a:round/>
              <a:headEnd/>
              <a:tailEnd/>
            </a:ln>
          </p:spPr>
          <p:txBody>
            <a:bodyPr/>
            <a:lstStyle/>
            <a:p>
              <a:pPr>
                <a:defRPr/>
              </a:pPr>
              <a:endParaRPr lang="ru-RU"/>
            </a:p>
          </p:txBody>
        </p:sp>
      </p:grpSp>
      <p:grpSp>
        <p:nvGrpSpPr>
          <p:cNvPr id="1036" name="Group 40"/>
          <p:cNvGrpSpPr>
            <a:grpSpLocks/>
          </p:cNvGrpSpPr>
          <p:nvPr/>
        </p:nvGrpSpPr>
        <p:grpSpPr bwMode="auto">
          <a:xfrm>
            <a:off x="7318375" y="90488"/>
            <a:ext cx="2133600" cy="1911350"/>
            <a:chOff x="4610" y="57"/>
            <a:chExt cx="1344" cy="1204"/>
          </a:xfrm>
        </p:grpSpPr>
        <p:grpSp>
          <p:nvGrpSpPr>
            <p:cNvPr id="1037" name="Group 41"/>
            <p:cNvGrpSpPr>
              <a:grpSpLocks/>
            </p:cNvGrpSpPr>
            <p:nvPr userDrawn="1"/>
          </p:nvGrpSpPr>
          <p:grpSpPr bwMode="auto">
            <a:xfrm>
              <a:off x="4610" y="57"/>
              <a:ext cx="1344" cy="1204"/>
              <a:chOff x="4610" y="57"/>
              <a:chExt cx="1344" cy="1204"/>
            </a:xfrm>
          </p:grpSpPr>
          <p:sp>
            <p:nvSpPr>
              <p:cNvPr id="1039" name="Freeform 42"/>
              <p:cNvSpPr>
                <a:spLocks/>
              </p:cNvSpPr>
              <p:nvPr userDrawn="1"/>
            </p:nvSpPr>
            <p:spPr bwMode="auto">
              <a:xfrm rot="-3172564">
                <a:off x="5430" y="1086"/>
                <a:ext cx="62" cy="288"/>
              </a:xfrm>
              <a:custGeom>
                <a:avLst/>
                <a:gdLst>
                  <a:gd name="T0" fmla="*/ 2 w 245"/>
                  <a:gd name="T1" fmla="*/ 0 h 806"/>
                  <a:gd name="T2" fmla="*/ 2 w 245"/>
                  <a:gd name="T3" fmla="*/ 16 h 806"/>
                  <a:gd name="T4" fmla="*/ 0 w 245"/>
                  <a:gd name="T5" fmla="*/ 37 h 806"/>
                  <a:gd name="T6" fmla="*/ 1 w 245"/>
                  <a:gd name="T7" fmla="*/ 36 h 806"/>
                  <a:gd name="T8" fmla="*/ 4 w 245"/>
                  <a:gd name="T9" fmla="*/ 17 h 806"/>
                  <a:gd name="T10" fmla="*/ 4 w 245"/>
                  <a:gd name="T11" fmla="*/ 0 h 806"/>
                  <a:gd name="T12" fmla="*/ 2 w 245"/>
                  <a:gd name="T13" fmla="*/ 0 h 806"/>
                  <a:gd name="T14" fmla="*/ 2 w 245"/>
                  <a:gd name="T15" fmla="*/ 0 h 806"/>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45" h="806">
                    <a:moveTo>
                      <a:pt x="123" y="9"/>
                    </a:moveTo>
                    <a:lnTo>
                      <a:pt x="131" y="342"/>
                    </a:lnTo>
                    <a:lnTo>
                      <a:pt x="0" y="806"/>
                    </a:lnTo>
                    <a:lnTo>
                      <a:pt x="79" y="789"/>
                    </a:lnTo>
                    <a:lnTo>
                      <a:pt x="218" y="376"/>
                    </a:lnTo>
                    <a:lnTo>
                      <a:pt x="245" y="0"/>
                    </a:lnTo>
                    <a:lnTo>
                      <a:pt x="123" y="9"/>
                    </a:lnTo>
                    <a:close/>
                  </a:path>
                </a:pathLst>
              </a:custGeom>
              <a:solidFill>
                <a:schemeClr val="accent2"/>
              </a:solidFill>
              <a:ln w="9525">
                <a:noFill/>
                <a:round/>
                <a:headEnd/>
                <a:tailEnd/>
              </a:ln>
            </p:spPr>
            <p:txBody>
              <a:bodyPr/>
              <a:lstStyle/>
              <a:p>
                <a:pPr>
                  <a:defRPr/>
                </a:pPr>
                <a:endParaRPr lang="ru-RU"/>
              </a:p>
            </p:txBody>
          </p:sp>
          <p:grpSp>
            <p:nvGrpSpPr>
              <p:cNvPr id="1040" name="Group 43"/>
              <p:cNvGrpSpPr>
                <a:grpSpLocks/>
              </p:cNvGrpSpPr>
              <p:nvPr userDrawn="1"/>
            </p:nvGrpSpPr>
            <p:grpSpPr bwMode="auto">
              <a:xfrm>
                <a:off x="4610" y="57"/>
                <a:ext cx="1344" cy="985"/>
                <a:chOff x="4610" y="57"/>
                <a:chExt cx="1344" cy="985"/>
              </a:xfrm>
            </p:grpSpPr>
            <p:sp>
              <p:nvSpPr>
                <p:cNvPr id="1041" name="Freeform 44"/>
                <p:cNvSpPr>
                  <a:spLocks/>
                </p:cNvSpPr>
                <p:nvPr userDrawn="1"/>
              </p:nvSpPr>
              <p:spPr bwMode="auto">
                <a:xfrm rot="-3172564">
                  <a:off x="4966" y="71"/>
                  <a:ext cx="153" cy="125"/>
                </a:xfrm>
                <a:custGeom>
                  <a:avLst/>
                  <a:gdLst>
                    <a:gd name="T0" fmla="*/ 0 w 604"/>
                    <a:gd name="T1" fmla="*/ 0 h 349"/>
                    <a:gd name="T2" fmla="*/ 5 w 604"/>
                    <a:gd name="T3" fmla="*/ 9 h 349"/>
                    <a:gd name="T4" fmla="*/ 8 w 604"/>
                    <a:gd name="T5" fmla="*/ 16 h 349"/>
                    <a:gd name="T6" fmla="*/ 10 w 604"/>
                    <a:gd name="T7" fmla="*/ 6 h 349"/>
                    <a:gd name="T8" fmla="*/ 6 w 604"/>
                    <a:gd name="T9" fmla="*/ 0 h 349"/>
                    <a:gd name="T10" fmla="*/ 8 w 604"/>
                    <a:gd name="T11" fmla="*/ 9 h 349"/>
                    <a:gd name="T12" fmla="*/ 2 w 604"/>
                    <a:gd name="T13" fmla="*/ 1 h 349"/>
                    <a:gd name="T14" fmla="*/ 0 w 604"/>
                    <a:gd name="T15" fmla="*/ 0 h 349"/>
                    <a:gd name="T16" fmla="*/ 0 w 604"/>
                    <a:gd name="T17" fmla="*/ 0 h 349"/>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604" h="349">
                      <a:moveTo>
                        <a:pt x="0" y="0"/>
                      </a:moveTo>
                      <a:lnTo>
                        <a:pt x="298" y="184"/>
                      </a:lnTo>
                      <a:lnTo>
                        <a:pt x="500" y="349"/>
                      </a:lnTo>
                      <a:lnTo>
                        <a:pt x="604" y="140"/>
                      </a:lnTo>
                      <a:lnTo>
                        <a:pt x="359" y="9"/>
                      </a:lnTo>
                      <a:lnTo>
                        <a:pt x="464" y="184"/>
                      </a:lnTo>
                      <a:lnTo>
                        <a:pt x="131" y="17"/>
                      </a:lnTo>
                      <a:lnTo>
                        <a:pt x="0" y="0"/>
                      </a:lnTo>
                      <a:close/>
                    </a:path>
                  </a:pathLst>
                </a:custGeom>
                <a:solidFill>
                  <a:schemeClr val="accent2"/>
                </a:solidFill>
                <a:ln w="9525">
                  <a:noFill/>
                  <a:round/>
                  <a:headEnd/>
                  <a:tailEnd/>
                </a:ln>
              </p:spPr>
              <p:txBody>
                <a:bodyPr/>
                <a:lstStyle/>
                <a:p>
                  <a:pPr>
                    <a:defRPr/>
                  </a:pPr>
                  <a:endParaRPr lang="ru-RU"/>
                </a:p>
              </p:txBody>
            </p:sp>
            <p:sp>
              <p:nvSpPr>
                <p:cNvPr id="1042" name="Freeform 45"/>
                <p:cNvSpPr>
                  <a:spLocks/>
                </p:cNvSpPr>
                <p:nvPr userDrawn="1"/>
              </p:nvSpPr>
              <p:spPr bwMode="auto">
                <a:xfrm rot="-3172564">
                  <a:off x="5050" y="330"/>
                  <a:ext cx="269" cy="438"/>
                </a:xfrm>
                <a:custGeom>
                  <a:avLst/>
                  <a:gdLst>
                    <a:gd name="T0" fmla="*/ 12 w 1064"/>
                    <a:gd name="T1" fmla="*/ 6 h 1230"/>
                    <a:gd name="T2" fmla="*/ 8 w 1064"/>
                    <a:gd name="T3" fmla="*/ 16 h 1230"/>
                    <a:gd name="T4" fmla="*/ 3 w 1064"/>
                    <a:gd name="T5" fmla="*/ 35 h 1230"/>
                    <a:gd name="T6" fmla="*/ 0 w 1064"/>
                    <a:gd name="T7" fmla="*/ 50 h 1230"/>
                    <a:gd name="T8" fmla="*/ 1 w 1064"/>
                    <a:gd name="T9" fmla="*/ 56 h 1230"/>
                    <a:gd name="T10" fmla="*/ 4 w 1064"/>
                    <a:gd name="T11" fmla="*/ 54 h 1230"/>
                    <a:gd name="T12" fmla="*/ 9 w 1064"/>
                    <a:gd name="T13" fmla="*/ 41 h 1230"/>
                    <a:gd name="T14" fmla="*/ 14 w 1064"/>
                    <a:gd name="T15" fmla="*/ 24 h 1230"/>
                    <a:gd name="T16" fmla="*/ 17 w 1064"/>
                    <a:gd name="T17" fmla="*/ 12 h 1230"/>
                    <a:gd name="T18" fmla="*/ 17 w 1064"/>
                    <a:gd name="T19" fmla="*/ 4 h 1230"/>
                    <a:gd name="T20" fmla="*/ 16 w 1064"/>
                    <a:gd name="T21" fmla="*/ 0 h 1230"/>
                    <a:gd name="T22" fmla="*/ 13 w 1064"/>
                    <a:gd name="T23" fmla="*/ 3 h 1230"/>
                    <a:gd name="T24" fmla="*/ 16 w 1064"/>
                    <a:gd name="T25" fmla="*/ 5 h 1230"/>
                    <a:gd name="T26" fmla="*/ 14 w 1064"/>
                    <a:gd name="T27" fmla="*/ 16 h 1230"/>
                    <a:gd name="T28" fmla="*/ 11 w 1064"/>
                    <a:gd name="T29" fmla="*/ 30 h 1230"/>
                    <a:gd name="T30" fmla="*/ 6 w 1064"/>
                    <a:gd name="T31" fmla="*/ 46 h 1230"/>
                    <a:gd name="T32" fmla="*/ 2 w 1064"/>
                    <a:gd name="T33" fmla="*/ 50 h 1230"/>
                    <a:gd name="T34" fmla="*/ 2 w 1064"/>
                    <a:gd name="T35" fmla="*/ 43 h 1230"/>
                    <a:gd name="T36" fmla="*/ 7 w 1064"/>
                    <a:gd name="T37" fmla="*/ 23 h 1230"/>
                    <a:gd name="T38" fmla="*/ 13 w 1064"/>
                    <a:gd name="T39" fmla="*/ 5 h 1230"/>
                    <a:gd name="T40" fmla="*/ 12 w 1064"/>
                    <a:gd name="T41" fmla="*/ 6 h 1230"/>
                    <a:gd name="T42" fmla="*/ 12 w 1064"/>
                    <a:gd name="T43" fmla="*/ 6 h 1230"/>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1064" h="1230">
                      <a:moveTo>
                        <a:pt x="741" y="129"/>
                      </a:moveTo>
                      <a:lnTo>
                        <a:pt x="485" y="352"/>
                      </a:lnTo>
                      <a:lnTo>
                        <a:pt x="163" y="762"/>
                      </a:lnTo>
                      <a:lnTo>
                        <a:pt x="0" y="1101"/>
                      </a:lnTo>
                      <a:lnTo>
                        <a:pt x="59" y="1230"/>
                      </a:lnTo>
                      <a:lnTo>
                        <a:pt x="262" y="1201"/>
                      </a:lnTo>
                      <a:lnTo>
                        <a:pt x="578" y="914"/>
                      </a:lnTo>
                      <a:lnTo>
                        <a:pt x="876" y="534"/>
                      </a:lnTo>
                      <a:lnTo>
                        <a:pt x="1034" y="270"/>
                      </a:lnTo>
                      <a:lnTo>
                        <a:pt x="1064" y="84"/>
                      </a:lnTo>
                      <a:lnTo>
                        <a:pt x="977" y="0"/>
                      </a:lnTo>
                      <a:lnTo>
                        <a:pt x="836" y="65"/>
                      </a:lnTo>
                      <a:lnTo>
                        <a:pt x="969" y="107"/>
                      </a:lnTo>
                      <a:lnTo>
                        <a:pt x="876" y="352"/>
                      </a:lnTo>
                      <a:lnTo>
                        <a:pt x="690" y="656"/>
                      </a:lnTo>
                      <a:lnTo>
                        <a:pt x="350" y="1008"/>
                      </a:lnTo>
                      <a:lnTo>
                        <a:pt x="116" y="1114"/>
                      </a:lnTo>
                      <a:lnTo>
                        <a:pt x="135" y="943"/>
                      </a:lnTo>
                      <a:lnTo>
                        <a:pt x="437" y="504"/>
                      </a:lnTo>
                      <a:lnTo>
                        <a:pt x="831" y="118"/>
                      </a:lnTo>
                      <a:lnTo>
                        <a:pt x="741" y="129"/>
                      </a:lnTo>
                      <a:close/>
                    </a:path>
                  </a:pathLst>
                </a:custGeom>
                <a:solidFill>
                  <a:schemeClr val="accent2"/>
                </a:solidFill>
                <a:ln w="9525">
                  <a:noFill/>
                  <a:round/>
                  <a:headEnd/>
                  <a:tailEnd/>
                </a:ln>
              </p:spPr>
              <p:txBody>
                <a:bodyPr/>
                <a:lstStyle/>
                <a:p>
                  <a:pPr>
                    <a:defRPr/>
                  </a:pPr>
                  <a:endParaRPr lang="ru-RU"/>
                </a:p>
              </p:txBody>
            </p:sp>
            <p:sp>
              <p:nvSpPr>
                <p:cNvPr id="1043" name="Freeform 46"/>
                <p:cNvSpPr>
                  <a:spLocks/>
                </p:cNvSpPr>
                <p:nvPr userDrawn="1"/>
              </p:nvSpPr>
              <p:spPr bwMode="auto">
                <a:xfrm rot="-3172564">
                  <a:off x="4860" y="180"/>
                  <a:ext cx="505" cy="898"/>
                </a:xfrm>
                <a:custGeom>
                  <a:avLst/>
                  <a:gdLst>
                    <a:gd name="T0" fmla="*/ 31 w 2002"/>
                    <a:gd name="T1" fmla="*/ 0 h 2521"/>
                    <a:gd name="T2" fmla="*/ 0 w 2002"/>
                    <a:gd name="T3" fmla="*/ 114 h 2521"/>
                    <a:gd name="T4" fmla="*/ 3 w 2002"/>
                    <a:gd name="T5" fmla="*/ 111 h 2521"/>
                    <a:gd name="T6" fmla="*/ 32 w 2002"/>
                    <a:gd name="T7" fmla="*/ 3 h 2521"/>
                    <a:gd name="T8" fmla="*/ 31 w 2002"/>
                    <a:gd name="T9" fmla="*/ 0 h 2521"/>
                    <a:gd name="T10" fmla="*/ 31 w 2002"/>
                    <a:gd name="T11" fmla="*/ 0 h 252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002" h="2521">
                      <a:moveTo>
                        <a:pt x="1941" y="0"/>
                      </a:moveTo>
                      <a:lnTo>
                        <a:pt x="0" y="2521"/>
                      </a:lnTo>
                      <a:lnTo>
                        <a:pt x="192" y="2450"/>
                      </a:lnTo>
                      <a:lnTo>
                        <a:pt x="2002" y="61"/>
                      </a:lnTo>
                      <a:lnTo>
                        <a:pt x="1941" y="0"/>
                      </a:lnTo>
                      <a:close/>
                    </a:path>
                  </a:pathLst>
                </a:custGeom>
                <a:solidFill>
                  <a:schemeClr val="accent2"/>
                </a:solidFill>
                <a:ln w="9525">
                  <a:noFill/>
                  <a:round/>
                  <a:headEnd/>
                  <a:tailEnd/>
                </a:ln>
              </p:spPr>
              <p:txBody>
                <a:bodyPr/>
                <a:lstStyle/>
                <a:p>
                  <a:pPr>
                    <a:defRPr/>
                  </a:pPr>
                  <a:endParaRPr lang="ru-RU"/>
                </a:p>
              </p:txBody>
            </p:sp>
            <p:sp>
              <p:nvSpPr>
                <p:cNvPr id="1044" name="Freeform 47"/>
                <p:cNvSpPr>
                  <a:spLocks/>
                </p:cNvSpPr>
                <p:nvPr userDrawn="1"/>
              </p:nvSpPr>
              <p:spPr bwMode="auto">
                <a:xfrm rot="-3172564">
                  <a:off x="4903" y="-19"/>
                  <a:ext cx="758" cy="1344"/>
                </a:xfrm>
                <a:custGeom>
                  <a:avLst/>
                  <a:gdLst>
                    <a:gd name="T0" fmla="*/ 2 w 3007"/>
                    <a:gd name="T1" fmla="*/ 129 h 3771"/>
                    <a:gd name="T2" fmla="*/ 6 w 3007"/>
                    <a:gd name="T3" fmla="*/ 128 h 3771"/>
                    <a:gd name="T4" fmla="*/ 13 w 3007"/>
                    <a:gd name="T5" fmla="*/ 136 h 3771"/>
                    <a:gd name="T6" fmla="*/ 11 w 3007"/>
                    <a:gd name="T7" fmla="*/ 128 h 3771"/>
                    <a:gd name="T8" fmla="*/ 6 w 3007"/>
                    <a:gd name="T9" fmla="*/ 122 h 3771"/>
                    <a:gd name="T10" fmla="*/ 10 w 3007"/>
                    <a:gd name="T11" fmla="*/ 123 h 3771"/>
                    <a:gd name="T12" fmla="*/ 16 w 3007"/>
                    <a:gd name="T13" fmla="*/ 130 h 3771"/>
                    <a:gd name="T14" fmla="*/ 46 w 3007"/>
                    <a:gd name="T15" fmla="*/ 19 h 3771"/>
                    <a:gd name="T16" fmla="*/ 41 w 3007"/>
                    <a:gd name="T17" fmla="*/ 7 h 3771"/>
                    <a:gd name="T18" fmla="*/ 37 w 3007"/>
                    <a:gd name="T19" fmla="*/ 0 h 3771"/>
                    <a:gd name="T20" fmla="*/ 43 w 3007"/>
                    <a:gd name="T21" fmla="*/ 4 h 3771"/>
                    <a:gd name="T22" fmla="*/ 48 w 3007"/>
                    <a:gd name="T23" fmla="*/ 20 h 3771"/>
                    <a:gd name="T24" fmla="*/ 13 w 3007"/>
                    <a:gd name="T25" fmla="*/ 148 h 3771"/>
                    <a:gd name="T26" fmla="*/ 8 w 3007"/>
                    <a:gd name="T27" fmla="*/ 154 h 3771"/>
                    <a:gd name="T28" fmla="*/ 2 w 3007"/>
                    <a:gd name="T29" fmla="*/ 171 h 3771"/>
                    <a:gd name="T30" fmla="*/ 0 w 3007"/>
                    <a:gd name="T31" fmla="*/ 166 h 3771"/>
                    <a:gd name="T32" fmla="*/ 2 w 3007"/>
                    <a:gd name="T33" fmla="*/ 164 h 3771"/>
                    <a:gd name="T34" fmla="*/ 6 w 3007"/>
                    <a:gd name="T35" fmla="*/ 153 h 3771"/>
                    <a:gd name="T36" fmla="*/ 3 w 3007"/>
                    <a:gd name="T37" fmla="*/ 148 h 3771"/>
                    <a:gd name="T38" fmla="*/ 3 w 3007"/>
                    <a:gd name="T39" fmla="*/ 144 h 3771"/>
                    <a:gd name="T40" fmla="*/ 7 w 3007"/>
                    <a:gd name="T41" fmla="*/ 149 h 3771"/>
                    <a:gd name="T42" fmla="*/ 7 w 3007"/>
                    <a:gd name="T43" fmla="*/ 144 h 3771"/>
                    <a:gd name="T44" fmla="*/ 10 w 3007"/>
                    <a:gd name="T45" fmla="*/ 146 h 3771"/>
                    <a:gd name="T46" fmla="*/ 7 w 3007"/>
                    <a:gd name="T47" fmla="*/ 139 h 3771"/>
                    <a:gd name="T48" fmla="*/ 10 w 3007"/>
                    <a:gd name="T49" fmla="*/ 139 h 3771"/>
                    <a:gd name="T50" fmla="*/ 2 w 3007"/>
                    <a:gd name="T51" fmla="*/ 129 h 3771"/>
                    <a:gd name="T52" fmla="*/ 2 w 3007"/>
                    <a:gd name="T53" fmla="*/ 129 h 3771"/>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3007" h="3771">
                      <a:moveTo>
                        <a:pt x="95" y="2844"/>
                      </a:moveTo>
                      <a:lnTo>
                        <a:pt x="394" y="2834"/>
                      </a:lnTo>
                      <a:lnTo>
                        <a:pt x="821" y="3009"/>
                      </a:lnTo>
                      <a:lnTo>
                        <a:pt x="681" y="2817"/>
                      </a:lnTo>
                      <a:lnTo>
                        <a:pt x="367" y="2703"/>
                      </a:lnTo>
                      <a:lnTo>
                        <a:pt x="637" y="2720"/>
                      </a:lnTo>
                      <a:lnTo>
                        <a:pt x="979" y="2870"/>
                      </a:lnTo>
                      <a:lnTo>
                        <a:pt x="2859" y="420"/>
                      </a:lnTo>
                      <a:lnTo>
                        <a:pt x="2578" y="148"/>
                      </a:lnTo>
                      <a:lnTo>
                        <a:pt x="2308" y="0"/>
                      </a:lnTo>
                      <a:lnTo>
                        <a:pt x="2692" y="78"/>
                      </a:lnTo>
                      <a:lnTo>
                        <a:pt x="3007" y="428"/>
                      </a:lnTo>
                      <a:lnTo>
                        <a:pt x="831" y="3273"/>
                      </a:lnTo>
                      <a:lnTo>
                        <a:pt x="481" y="3412"/>
                      </a:lnTo>
                      <a:lnTo>
                        <a:pt x="105" y="3771"/>
                      </a:lnTo>
                      <a:lnTo>
                        <a:pt x="0" y="3667"/>
                      </a:lnTo>
                      <a:lnTo>
                        <a:pt x="131" y="3631"/>
                      </a:lnTo>
                      <a:lnTo>
                        <a:pt x="376" y="3385"/>
                      </a:lnTo>
                      <a:lnTo>
                        <a:pt x="165" y="3273"/>
                      </a:lnTo>
                      <a:lnTo>
                        <a:pt x="165" y="3176"/>
                      </a:lnTo>
                      <a:lnTo>
                        <a:pt x="411" y="3298"/>
                      </a:lnTo>
                      <a:lnTo>
                        <a:pt x="411" y="3186"/>
                      </a:lnTo>
                      <a:lnTo>
                        <a:pt x="603" y="3220"/>
                      </a:lnTo>
                      <a:lnTo>
                        <a:pt x="428" y="3079"/>
                      </a:lnTo>
                      <a:lnTo>
                        <a:pt x="629" y="3062"/>
                      </a:lnTo>
                      <a:lnTo>
                        <a:pt x="95" y="2844"/>
                      </a:lnTo>
                      <a:close/>
                    </a:path>
                  </a:pathLst>
                </a:custGeom>
                <a:solidFill>
                  <a:schemeClr val="accent2"/>
                </a:solidFill>
                <a:ln w="9525">
                  <a:noFill/>
                  <a:round/>
                  <a:headEnd/>
                  <a:tailEnd/>
                </a:ln>
              </p:spPr>
              <p:txBody>
                <a:bodyPr/>
                <a:lstStyle/>
                <a:p>
                  <a:pPr>
                    <a:defRPr/>
                  </a:pPr>
                  <a:endParaRPr lang="ru-RU"/>
                </a:p>
              </p:txBody>
            </p:sp>
            <p:sp>
              <p:nvSpPr>
                <p:cNvPr id="1045" name="Freeform 48"/>
                <p:cNvSpPr>
                  <a:spLocks/>
                </p:cNvSpPr>
                <p:nvPr userDrawn="1"/>
              </p:nvSpPr>
              <p:spPr bwMode="auto">
                <a:xfrm rot="-3172564">
                  <a:off x="5299" y="895"/>
                  <a:ext cx="169" cy="122"/>
                </a:xfrm>
                <a:custGeom>
                  <a:avLst/>
                  <a:gdLst>
                    <a:gd name="T0" fmla="*/ 0 w 673"/>
                    <a:gd name="T1" fmla="*/ 4 h 342"/>
                    <a:gd name="T2" fmla="*/ 4 w 673"/>
                    <a:gd name="T3" fmla="*/ 5 h 342"/>
                    <a:gd name="T4" fmla="*/ 10 w 673"/>
                    <a:gd name="T5" fmla="*/ 16 h 342"/>
                    <a:gd name="T6" fmla="*/ 11 w 673"/>
                    <a:gd name="T7" fmla="*/ 13 h 342"/>
                    <a:gd name="T8" fmla="*/ 7 w 673"/>
                    <a:gd name="T9" fmla="*/ 5 h 342"/>
                    <a:gd name="T10" fmla="*/ 1 w 673"/>
                    <a:gd name="T11" fmla="*/ 0 h 342"/>
                    <a:gd name="T12" fmla="*/ 0 w 673"/>
                    <a:gd name="T13" fmla="*/ 4 h 342"/>
                    <a:gd name="T14" fmla="*/ 0 w 673"/>
                    <a:gd name="T15" fmla="*/ 4 h 342"/>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673" h="342">
                      <a:moveTo>
                        <a:pt x="0" y="80"/>
                      </a:moveTo>
                      <a:lnTo>
                        <a:pt x="255" y="106"/>
                      </a:lnTo>
                      <a:lnTo>
                        <a:pt x="639" y="342"/>
                      </a:lnTo>
                      <a:lnTo>
                        <a:pt x="673" y="289"/>
                      </a:lnTo>
                      <a:lnTo>
                        <a:pt x="447" y="114"/>
                      </a:lnTo>
                      <a:lnTo>
                        <a:pt x="26" y="0"/>
                      </a:lnTo>
                      <a:lnTo>
                        <a:pt x="0" y="80"/>
                      </a:lnTo>
                      <a:close/>
                    </a:path>
                  </a:pathLst>
                </a:custGeom>
                <a:solidFill>
                  <a:schemeClr val="accent2"/>
                </a:solidFill>
                <a:ln w="9525">
                  <a:noFill/>
                  <a:round/>
                  <a:headEnd/>
                  <a:tailEnd/>
                </a:ln>
              </p:spPr>
              <p:txBody>
                <a:bodyPr/>
                <a:lstStyle/>
                <a:p>
                  <a:pPr>
                    <a:defRPr/>
                  </a:pPr>
                  <a:endParaRPr lang="ru-RU"/>
                </a:p>
              </p:txBody>
            </p:sp>
            <p:sp>
              <p:nvSpPr>
                <p:cNvPr id="1046" name="Freeform 49"/>
                <p:cNvSpPr>
                  <a:spLocks/>
                </p:cNvSpPr>
                <p:nvPr userDrawn="1"/>
              </p:nvSpPr>
              <p:spPr bwMode="auto">
                <a:xfrm rot="-3172564">
                  <a:off x="5253" y="804"/>
                  <a:ext cx="181" cy="144"/>
                </a:xfrm>
                <a:custGeom>
                  <a:avLst/>
                  <a:gdLst>
                    <a:gd name="T0" fmla="*/ 0 w 716"/>
                    <a:gd name="T1" fmla="*/ 4 h 403"/>
                    <a:gd name="T2" fmla="*/ 6 w 716"/>
                    <a:gd name="T3" fmla="*/ 7 h 403"/>
                    <a:gd name="T4" fmla="*/ 10 w 716"/>
                    <a:gd name="T5" fmla="*/ 18 h 403"/>
                    <a:gd name="T6" fmla="*/ 12 w 716"/>
                    <a:gd name="T7" fmla="*/ 14 h 403"/>
                    <a:gd name="T8" fmla="*/ 7 w 716"/>
                    <a:gd name="T9" fmla="*/ 5 h 403"/>
                    <a:gd name="T10" fmla="*/ 1 w 716"/>
                    <a:gd name="T11" fmla="*/ 0 h 403"/>
                    <a:gd name="T12" fmla="*/ 0 w 716"/>
                    <a:gd name="T13" fmla="*/ 4 h 403"/>
                    <a:gd name="T14" fmla="*/ 0 w 716"/>
                    <a:gd name="T15" fmla="*/ 4 h 403"/>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716" h="403">
                      <a:moveTo>
                        <a:pt x="0" y="78"/>
                      </a:moveTo>
                      <a:lnTo>
                        <a:pt x="340" y="148"/>
                      </a:lnTo>
                      <a:lnTo>
                        <a:pt x="638" y="403"/>
                      </a:lnTo>
                      <a:lnTo>
                        <a:pt x="716" y="296"/>
                      </a:lnTo>
                      <a:lnTo>
                        <a:pt x="420" y="114"/>
                      </a:lnTo>
                      <a:lnTo>
                        <a:pt x="70" y="0"/>
                      </a:lnTo>
                      <a:lnTo>
                        <a:pt x="0" y="78"/>
                      </a:lnTo>
                      <a:close/>
                    </a:path>
                  </a:pathLst>
                </a:custGeom>
                <a:solidFill>
                  <a:schemeClr val="accent2"/>
                </a:solidFill>
                <a:ln w="9525">
                  <a:noFill/>
                  <a:round/>
                  <a:headEnd/>
                  <a:tailEnd/>
                </a:ln>
              </p:spPr>
              <p:txBody>
                <a:bodyPr/>
                <a:lstStyle/>
                <a:p>
                  <a:pPr>
                    <a:defRPr/>
                  </a:pPr>
                  <a:endParaRPr lang="ru-RU"/>
                </a:p>
              </p:txBody>
            </p:sp>
            <p:sp>
              <p:nvSpPr>
                <p:cNvPr id="1047" name="Freeform 50"/>
                <p:cNvSpPr>
                  <a:spLocks/>
                </p:cNvSpPr>
                <p:nvPr userDrawn="1"/>
              </p:nvSpPr>
              <p:spPr bwMode="auto">
                <a:xfrm rot="-3172564">
                  <a:off x="4985" y="210"/>
                  <a:ext cx="181" cy="147"/>
                </a:xfrm>
                <a:custGeom>
                  <a:avLst/>
                  <a:gdLst>
                    <a:gd name="T0" fmla="*/ 0 w 717"/>
                    <a:gd name="T1" fmla="*/ 4 h 411"/>
                    <a:gd name="T2" fmla="*/ 5 w 717"/>
                    <a:gd name="T3" fmla="*/ 6 h 411"/>
                    <a:gd name="T4" fmla="*/ 10 w 717"/>
                    <a:gd name="T5" fmla="*/ 19 h 411"/>
                    <a:gd name="T6" fmla="*/ 12 w 717"/>
                    <a:gd name="T7" fmla="*/ 14 h 411"/>
                    <a:gd name="T8" fmla="*/ 6 w 717"/>
                    <a:gd name="T9" fmla="*/ 4 h 411"/>
                    <a:gd name="T10" fmla="*/ 1 w 717"/>
                    <a:gd name="T11" fmla="*/ 0 h 411"/>
                    <a:gd name="T12" fmla="*/ 0 w 717"/>
                    <a:gd name="T13" fmla="*/ 4 h 411"/>
                    <a:gd name="T14" fmla="*/ 0 w 717"/>
                    <a:gd name="T15" fmla="*/ 4 h 41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717" h="411">
                      <a:moveTo>
                        <a:pt x="0" y="78"/>
                      </a:moveTo>
                      <a:lnTo>
                        <a:pt x="316" y="139"/>
                      </a:lnTo>
                      <a:lnTo>
                        <a:pt x="649" y="411"/>
                      </a:lnTo>
                      <a:lnTo>
                        <a:pt x="717" y="314"/>
                      </a:lnTo>
                      <a:lnTo>
                        <a:pt x="394" y="87"/>
                      </a:lnTo>
                      <a:lnTo>
                        <a:pt x="54" y="0"/>
                      </a:lnTo>
                      <a:lnTo>
                        <a:pt x="0" y="78"/>
                      </a:lnTo>
                      <a:close/>
                    </a:path>
                  </a:pathLst>
                </a:custGeom>
                <a:solidFill>
                  <a:schemeClr val="accent2"/>
                </a:solidFill>
                <a:ln w="9525">
                  <a:noFill/>
                  <a:round/>
                  <a:headEnd/>
                  <a:tailEnd/>
                </a:ln>
              </p:spPr>
              <p:txBody>
                <a:bodyPr/>
                <a:lstStyle/>
                <a:p>
                  <a:pPr>
                    <a:defRPr/>
                  </a:pPr>
                  <a:endParaRPr lang="ru-RU"/>
                </a:p>
              </p:txBody>
            </p:sp>
            <p:sp>
              <p:nvSpPr>
                <p:cNvPr id="1048" name="Freeform 51"/>
                <p:cNvSpPr>
                  <a:spLocks/>
                </p:cNvSpPr>
                <p:nvPr userDrawn="1"/>
              </p:nvSpPr>
              <p:spPr bwMode="auto">
                <a:xfrm rot="-3172564">
                  <a:off x="4949" y="140"/>
                  <a:ext cx="179" cy="138"/>
                </a:xfrm>
                <a:custGeom>
                  <a:avLst/>
                  <a:gdLst>
                    <a:gd name="T0" fmla="*/ 0 w 709"/>
                    <a:gd name="T1" fmla="*/ 4 h 386"/>
                    <a:gd name="T2" fmla="*/ 4 w 709"/>
                    <a:gd name="T3" fmla="*/ 6 h 386"/>
                    <a:gd name="T4" fmla="*/ 11 w 709"/>
                    <a:gd name="T5" fmla="*/ 18 h 386"/>
                    <a:gd name="T6" fmla="*/ 11 w 709"/>
                    <a:gd name="T7" fmla="*/ 14 h 386"/>
                    <a:gd name="T8" fmla="*/ 5 w 709"/>
                    <a:gd name="T9" fmla="*/ 3 h 386"/>
                    <a:gd name="T10" fmla="*/ 1 w 709"/>
                    <a:gd name="T11" fmla="*/ 0 h 386"/>
                    <a:gd name="T12" fmla="*/ 0 w 709"/>
                    <a:gd name="T13" fmla="*/ 4 h 386"/>
                    <a:gd name="T14" fmla="*/ 0 w 709"/>
                    <a:gd name="T15" fmla="*/ 4 h 386"/>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709" h="386">
                      <a:moveTo>
                        <a:pt x="0" y="88"/>
                      </a:moveTo>
                      <a:lnTo>
                        <a:pt x="272" y="131"/>
                      </a:lnTo>
                      <a:lnTo>
                        <a:pt x="665" y="386"/>
                      </a:lnTo>
                      <a:lnTo>
                        <a:pt x="709" y="308"/>
                      </a:lnTo>
                      <a:lnTo>
                        <a:pt x="306" y="53"/>
                      </a:lnTo>
                      <a:lnTo>
                        <a:pt x="43" y="0"/>
                      </a:lnTo>
                      <a:lnTo>
                        <a:pt x="0" y="88"/>
                      </a:lnTo>
                      <a:close/>
                    </a:path>
                  </a:pathLst>
                </a:custGeom>
                <a:solidFill>
                  <a:schemeClr val="accent2"/>
                </a:solidFill>
                <a:ln w="9525">
                  <a:noFill/>
                  <a:round/>
                  <a:headEnd/>
                  <a:tailEnd/>
                </a:ln>
              </p:spPr>
              <p:txBody>
                <a:bodyPr/>
                <a:lstStyle/>
                <a:p>
                  <a:pPr>
                    <a:defRPr/>
                  </a:pPr>
                  <a:endParaRPr lang="ru-RU"/>
                </a:p>
              </p:txBody>
            </p:sp>
          </p:grpSp>
        </p:grpSp>
        <p:sp>
          <p:nvSpPr>
            <p:cNvPr id="1038" name="Line 52"/>
            <p:cNvSpPr>
              <a:spLocks noChangeShapeType="1"/>
            </p:cNvSpPr>
            <p:nvPr userDrawn="1"/>
          </p:nvSpPr>
          <p:spPr bwMode="auto">
            <a:xfrm>
              <a:off x="4870" y="84"/>
              <a:ext cx="42" cy="96"/>
            </a:xfrm>
            <a:prstGeom prst="line">
              <a:avLst/>
            </a:prstGeom>
            <a:noFill/>
            <a:ln w="38100">
              <a:solidFill>
                <a:schemeClr val="accent2"/>
              </a:solidFill>
              <a:round/>
              <a:headEnd/>
              <a:tailEnd/>
            </a:ln>
            <a:effectLst/>
          </p:spPr>
          <p:txBody>
            <a:bodyPr/>
            <a:lstStyle/>
            <a:p>
              <a:pPr>
                <a:defRPr/>
              </a:pPr>
              <a:endParaRPr lang="ru-RU"/>
            </a:p>
          </p:txBody>
        </p:sp>
      </p:grpSp>
    </p:spTree>
  </p:cSld>
  <p:clrMap bg1="lt1" tx1="dk1" bg2="lt2" tx2="dk2" accent1="accent1" accent2="accent2" accent3="accent3" accent4="accent4" accent5="accent5" accent6="accent6" hlink="hlink" folHlink="folHlink"/>
  <p:sldLayoutIdLst>
    <p:sldLayoutId id="2147484194" r:id="rId1"/>
    <p:sldLayoutId id="2147484195" r:id="rId2"/>
    <p:sldLayoutId id="2147484196" r:id="rId3"/>
    <p:sldLayoutId id="2147484197" r:id="rId4"/>
    <p:sldLayoutId id="2147484198" r:id="rId5"/>
    <p:sldLayoutId id="2147484199" r:id="rId6"/>
    <p:sldLayoutId id="2147484200" r:id="rId7"/>
    <p:sldLayoutId id="2147484201" r:id="rId8"/>
    <p:sldLayoutId id="2147484202" r:id="rId9"/>
    <p:sldLayoutId id="2147484203" r:id="rId10"/>
    <p:sldLayoutId id="2147484204" r:id="rId11"/>
  </p:sldLayoutIdLst>
  <p:timing>
    <p:tnLst>
      <p:par>
        <p:cTn id="1" dur="indefinite" restart="never" nodeType="tmRoot"/>
      </p:par>
    </p:tnLst>
  </p:timing>
  <p:txStyles>
    <p:titleStyle>
      <a:lvl1pPr algn="ctr" rtl="0" eaLnBrk="0" fontAlgn="base" hangingPunct="0">
        <a:spcBef>
          <a:spcPct val="0"/>
        </a:spcBef>
        <a:spcAft>
          <a:spcPct val="0"/>
        </a:spcAft>
        <a:defRPr sz="44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omic Sans MS" pitchFamily="66" charset="0"/>
        </a:defRPr>
      </a:lvl2pPr>
      <a:lvl3pPr algn="ctr" rtl="0" eaLnBrk="0" fontAlgn="base" hangingPunct="0">
        <a:spcBef>
          <a:spcPct val="0"/>
        </a:spcBef>
        <a:spcAft>
          <a:spcPct val="0"/>
        </a:spcAft>
        <a:defRPr sz="4400">
          <a:solidFill>
            <a:schemeClr val="tx1"/>
          </a:solidFill>
          <a:latin typeface="Comic Sans MS" pitchFamily="66" charset="0"/>
        </a:defRPr>
      </a:lvl3pPr>
      <a:lvl4pPr algn="ctr" rtl="0" eaLnBrk="0" fontAlgn="base" hangingPunct="0">
        <a:spcBef>
          <a:spcPct val="0"/>
        </a:spcBef>
        <a:spcAft>
          <a:spcPct val="0"/>
        </a:spcAft>
        <a:defRPr sz="4400">
          <a:solidFill>
            <a:schemeClr val="tx1"/>
          </a:solidFill>
          <a:latin typeface="Comic Sans MS" pitchFamily="66" charset="0"/>
        </a:defRPr>
      </a:lvl4pPr>
      <a:lvl5pPr algn="ctr" rtl="0" eaLnBrk="0" fontAlgn="base" hangingPunct="0">
        <a:spcBef>
          <a:spcPct val="0"/>
        </a:spcBef>
        <a:spcAft>
          <a:spcPct val="0"/>
        </a:spcAft>
        <a:defRPr sz="4400">
          <a:solidFill>
            <a:schemeClr val="tx1"/>
          </a:solidFill>
          <a:latin typeface="Comic Sans MS" pitchFamily="66" charset="0"/>
        </a:defRPr>
      </a:lvl5pPr>
      <a:lvl6pPr marL="457200" algn="ctr" rtl="0" fontAlgn="base">
        <a:spcBef>
          <a:spcPct val="0"/>
        </a:spcBef>
        <a:spcAft>
          <a:spcPct val="0"/>
        </a:spcAft>
        <a:defRPr sz="4400">
          <a:solidFill>
            <a:schemeClr val="tx1"/>
          </a:solidFill>
          <a:latin typeface="Comic Sans MS" pitchFamily="66" charset="0"/>
        </a:defRPr>
      </a:lvl6pPr>
      <a:lvl7pPr marL="914400" algn="ctr" rtl="0" fontAlgn="base">
        <a:spcBef>
          <a:spcPct val="0"/>
        </a:spcBef>
        <a:spcAft>
          <a:spcPct val="0"/>
        </a:spcAft>
        <a:defRPr sz="4400">
          <a:solidFill>
            <a:schemeClr val="tx1"/>
          </a:solidFill>
          <a:latin typeface="Comic Sans MS" pitchFamily="66" charset="0"/>
        </a:defRPr>
      </a:lvl7pPr>
      <a:lvl8pPr marL="1371600" algn="ctr" rtl="0" fontAlgn="base">
        <a:spcBef>
          <a:spcPct val="0"/>
        </a:spcBef>
        <a:spcAft>
          <a:spcPct val="0"/>
        </a:spcAft>
        <a:defRPr sz="4400">
          <a:solidFill>
            <a:schemeClr val="tx1"/>
          </a:solidFill>
          <a:latin typeface="Comic Sans MS" pitchFamily="66" charset="0"/>
        </a:defRPr>
      </a:lvl8pPr>
      <a:lvl9pPr marL="1828800" algn="ctr" rtl="0" fontAlgn="base">
        <a:spcBef>
          <a:spcPct val="0"/>
        </a:spcBef>
        <a:spcAft>
          <a:spcPct val="0"/>
        </a:spcAft>
        <a:defRPr sz="4400">
          <a:solidFill>
            <a:schemeClr val="tx1"/>
          </a:solidFill>
          <a:latin typeface="Comic Sans MS" pitchFamily="66"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tile tx="0" ty="0" sx="100000" sy="100000" flip="none" algn="tl"/>
        </a:blipFill>
        <a:effectLst/>
      </p:bgPr>
    </p:bg>
    <p:spTree>
      <p:nvGrpSpPr>
        <p:cNvPr id="1" name=""/>
        <p:cNvGrpSpPr/>
        <p:nvPr/>
      </p:nvGrpSpPr>
      <p:grpSpPr>
        <a:xfrm>
          <a:off x="0" y="0"/>
          <a:ext cx="0" cy="0"/>
          <a:chOff x="0" y="0"/>
          <a:chExt cx="0" cy="0"/>
        </a:xfrm>
      </p:grpSpPr>
      <p:sp>
        <p:nvSpPr>
          <p:cNvPr id="2050" name="Freeform 2"/>
          <p:cNvSpPr>
            <a:spLocks/>
          </p:cNvSpPr>
          <p:nvPr/>
        </p:nvSpPr>
        <p:spPr bwMode="auto">
          <a:xfrm rot="-3172564">
            <a:off x="7777957" y="-15081"/>
            <a:ext cx="1162050" cy="2084387"/>
          </a:xfrm>
          <a:custGeom>
            <a:avLst/>
            <a:gdLst>
              <a:gd name="T0" fmla="*/ 2147483647 w 2903"/>
              <a:gd name="T1" fmla="*/ 2147483647 h 3686"/>
              <a:gd name="T2" fmla="*/ 2147483647 w 2903"/>
              <a:gd name="T3" fmla="*/ 2147483647 h 3686"/>
              <a:gd name="T4" fmla="*/ 2147483647 w 2903"/>
              <a:gd name="T5" fmla="*/ 0 h 3686"/>
              <a:gd name="T6" fmla="*/ 2147483647 w 2903"/>
              <a:gd name="T7" fmla="*/ 2147483647 h 3686"/>
              <a:gd name="T8" fmla="*/ 2147483647 w 2903"/>
              <a:gd name="T9" fmla="*/ 2147483647 h 3686"/>
              <a:gd name="T10" fmla="*/ 0 w 2903"/>
              <a:gd name="T11" fmla="*/ 2147483647 h 3686"/>
              <a:gd name="T12" fmla="*/ 2147483647 w 2903"/>
              <a:gd name="T13" fmla="*/ 2147483647 h 3686"/>
              <a:gd name="T14" fmla="*/ 2147483647 w 2903"/>
              <a:gd name="T15" fmla="*/ 2147483647 h 3686"/>
              <a:gd name="T16" fmla="*/ 2147483647 w 2903"/>
              <a:gd name="T17" fmla="*/ 2147483647 h 3686"/>
              <a:gd name="T18" fmla="*/ 2147483647 w 2903"/>
              <a:gd name="T19" fmla="*/ 2147483647 h 3686"/>
              <a:gd name="T20" fmla="*/ 2147483647 w 2903"/>
              <a:gd name="T21" fmla="*/ 2147483647 h 368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2903" h="3686">
                <a:moveTo>
                  <a:pt x="2903" y="433"/>
                </a:moveTo>
                <a:lnTo>
                  <a:pt x="2565" y="80"/>
                </a:lnTo>
                <a:lnTo>
                  <a:pt x="2241" y="0"/>
                </a:lnTo>
                <a:lnTo>
                  <a:pt x="110" y="2811"/>
                </a:lnTo>
                <a:lnTo>
                  <a:pt x="110" y="3228"/>
                </a:lnTo>
                <a:lnTo>
                  <a:pt x="0" y="3631"/>
                </a:lnTo>
                <a:lnTo>
                  <a:pt x="72" y="3686"/>
                </a:lnTo>
                <a:lnTo>
                  <a:pt x="441" y="3355"/>
                </a:lnTo>
                <a:lnTo>
                  <a:pt x="740" y="3228"/>
                </a:lnTo>
                <a:lnTo>
                  <a:pt x="2903" y="433"/>
                </a:lnTo>
                <a:close/>
              </a:path>
            </a:pathLst>
          </a:custGeom>
          <a:solidFill>
            <a:srgbClr val="FFFFFF"/>
          </a:solidFill>
          <a:ln w="9525">
            <a:noFill/>
            <a:round/>
            <a:headEnd/>
            <a:tailEnd/>
          </a:ln>
        </p:spPr>
        <p:txBody>
          <a:bodyPr/>
          <a:lstStyle/>
          <a:p>
            <a:pPr>
              <a:defRPr/>
            </a:pPr>
            <a:endParaRPr lang="ru-RU"/>
          </a:p>
        </p:txBody>
      </p:sp>
      <p:sp>
        <p:nvSpPr>
          <p:cNvPr id="2051" name="Rectangle 3"/>
          <p:cNvSpPr>
            <a:spLocks noGrp="1" noChangeArrowheads="1"/>
          </p:cNvSpPr>
          <p:nvPr>
            <p:ph type="title"/>
          </p:nvPr>
        </p:nvSpPr>
        <p:spPr bwMode="auto">
          <a:xfrm>
            <a:off x="685800" y="152400"/>
            <a:ext cx="6870700" cy="1600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ru-RU" altLang="ru-RU" smtClean="0"/>
              <a:t>Образец заголовка</a:t>
            </a:r>
          </a:p>
        </p:txBody>
      </p:sp>
      <p:sp>
        <p:nvSpPr>
          <p:cNvPr id="2052" name="Rectangle 4"/>
          <p:cNvSpPr>
            <a:spLocks noGrp="1" noChangeArrowheads="1"/>
          </p:cNvSpPr>
          <p:nvPr>
            <p:ph type="body" idx="1"/>
          </p:nvPr>
        </p:nvSpPr>
        <p:spPr bwMode="auto">
          <a:xfrm>
            <a:off x="685800" y="1828800"/>
            <a:ext cx="7696200" cy="3657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altLang="ru-RU" smtClean="0"/>
              <a:t>Образец текста</a:t>
            </a:r>
          </a:p>
          <a:p>
            <a:pPr lvl="1"/>
            <a:r>
              <a:rPr lang="ru-RU" altLang="ru-RU" smtClean="0"/>
              <a:t>Второй уровень</a:t>
            </a:r>
          </a:p>
          <a:p>
            <a:pPr lvl="2"/>
            <a:r>
              <a:rPr lang="ru-RU" altLang="ru-RU" smtClean="0"/>
              <a:t>Третий уровень</a:t>
            </a:r>
          </a:p>
          <a:p>
            <a:pPr lvl="3"/>
            <a:r>
              <a:rPr lang="ru-RU" altLang="ru-RU" smtClean="0"/>
              <a:t>Четвертый уровень</a:t>
            </a:r>
          </a:p>
          <a:p>
            <a:pPr lvl="4"/>
            <a:r>
              <a:rPr lang="ru-RU" altLang="ru-RU" smtClean="0"/>
              <a:t>Пятый уровень</a:t>
            </a:r>
          </a:p>
        </p:txBody>
      </p:sp>
      <p:sp>
        <p:nvSpPr>
          <p:cNvPr id="35845" name="Rectangle 5"/>
          <p:cNvSpPr>
            <a:spLocks noGrp="1" noChangeArrowheads="1"/>
          </p:cNvSpPr>
          <p:nvPr>
            <p:ph type="dt" sz="half" idx="2"/>
          </p:nvPr>
        </p:nvSpPr>
        <p:spPr bwMode="auto">
          <a:xfrm>
            <a:off x="1371600" y="6248400"/>
            <a:ext cx="1905000" cy="457200"/>
          </a:xfrm>
          <a:prstGeom prst="rect">
            <a:avLst/>
          </a:prstGeom>
          <a:noFill/>
          <a:ln>
            <a:noFill/>
          </a:ln>
          <a:extLst>
            <a:ext uri="{909E8E84-426E-40DD-AFC4-6F175D3DCCD1}"/>
            <a:ext uri="{91240B29-F687-4F45-9708-019B960494DF}"/>
          </a:extLst>
        </p:spPr>
        <p:txBody>
          <a:bodyPr vert="horz" wrap="square" lIns="91440" tIns="45720" rIns="91440" bIns="45720" numCol="1" anchor="t" anchorCtr="0" compatLnSpc="1">
            <a:prstTxWarp prst="textNoShape">
              <a:avLst/>
            </a:prstTxWarp>
          </a:bodyPr>
          <a:lstStyle>
            <a:lvl1pPr>
              <a:defRPr sz="1400">
                <a:solidFill>
                  <a:srgbClr val="000000"/>
                </a:solidFill>
                <a:latin typeface="+mn-lt"/>
                <a:cs typeface="+mn-cs"/>
              </a:defRPr>
            </a:lvl1pPr>
          </a:lstStyle>
          <a:p>
            <a:pPr>
              <a:defRPr/>
            </a:pPr>
            <a:fld id="{DE42F7B7-0DB3-48D4-96F7-2C8DD8349CA2}" type="datetimeFigureOut">
              <a:rPr lang="ru-RU" altLang="ru-RU"/>
              <a:pPr>
                <a:defRPr/>
              </a:pPr>
              <a:t>24.01.2022</a:t>
            </a:fld>
            <a:endParaRPr lang="ru-RU" altLang="ru-RU"/>
          </a:p>
        </p:txBody>
      </p:sp>
      <p:sp>
        <p:nvSpPr>
          <p:cNvPr id="35846" name="Rectangle 6"/>
          <p:cNvSpPr>
            <a:spLocks noGrp="1" noChangeArrowheads="1"/>
          </p:cNvSpPr>
          <p:nvPr>
            <p:ph type="ftr" sz="quarter" idx="3"/>
          </p:nvPr>
        </p:nvSpPr>
        <p:spPr bwMode="auto">
          <a:xfrm>
            <a:off x="3556000" y="6248400"/>
            <a:ext cx="2895600" cy="457200"/>
          </a:xfrm>
          <a:prstGeom prst="rect">
            <a:avLst/>
          </a:prstGeom>
          <a:noFill/>
          <a:ln>
            <a:noFill/>
          </a:ln>
          <a:extLst>
            <a:ext uri="{909E8E84-426E-40DD-AFC4-6F175D3DCCD1}"/>
            <a:ext uri="{91240B29-F687-4F45-9708-019B960494DF}"/>
          </a:extLst>
        </p:spPr>
        <p:txBody>
          <a:bodyPr vert="horz" wrap="square" lIns="91440" tIns="45720" rIns="91440" bIns="45720" numCol="1" anchor="t" anchorCtr="0" compatLnSpc="1">
            <a:prstTxWarp prst="textNoShape">
              <a:avLst/>
            </a:prstTxWarp>
          </a:bodyPr>
          <a:lstStyle>
            <a:lvl1pPr algn="ctr">
              <a:defRPr sz="1400">
                <a:solidFill>
                  <a:srgbClr val="000000"/>
                </a:solidFill>
                <a:latin typeface="+mn-lt"/>
                <a:cs typeface="+mn-cs"/>
              </a:defRPr>
            </a:lvl1pPr>
          </a:lstStyle>
          <a:p>
            <a:pPr>
              <a:defRPr/>
            </a:pPr>
            <a:endParaRPr lang="ru-RU" altLang="ru-RU"/>
          </a:p>
        </p:txBody>
      </p:sp>
      <p:sp>
        <p:nvSpPr>
          <p:cNvPr id="35847" name="Rectangle 7"/>
          <p:cNvSpPr>
            <a:spLocks noGrp="1" noChangeArrowheads="1"/>
          </p:cNvSpPr>
          <p:nvPr>
            <p:ph type="sldNum" sz="quarter" idx="4"/>
          </p:nvPr>
        </p:nvSpPr>
        <p:spPr bwMode="auto">
          <a:xfrm>
            <a:off x="6718300" y="6248400"/>
            <a:ext cx="1905000" cy="457200"/>
          </a:xfrm>
          <a:prstGeom prst="rect">
            <a:avLst/>
          </a:prstGeom>
          <a:noFill/>
          <a:ln>
            <a:noFill/>
          </a:ln>
          <a:extLst>
            <a:ext uri="{909E8E84-426E-40DD-AFC4-6F175D3DCCD1}"/>
            <a:ext uri="{91240B29-F687-4F45-9708-019B960494DF}"/>
          </a:extLst>
        </p:spPr>
        <p:txBody>
          <a:bodyPr vert="horz" wrap="square" lIns="91440" tIns="45720" rIns="91440" bIns="45720" numCol="1" anchor="t" anchorCtr="0" compatLnSpc="1">
            <a:prstTxWarp prst="textNoShape">
              <a:avLst/>
            </a:prstTxWarp>
          </a:bodyPr>
          <a:lstStyle>
            <a:lvl1pPr algn="r">
              <a:defRPr sz="1400">
                <a:solidFill>
                  <a:srgbClr val="000000"/>
                </a:solidFill>
                <a:latin typeface="+mn-lt"/>
                <a:cs typeface="+mn-cs"/>
              </a:defRPr>
            </a:lvl1pPr>
          </a:lstStyle>
          <a:p>
            <a:pPr>
              <a:defRPr/>
            </a:pPr>
            <a:fld id="{42DC12E4-ACAC-41C0-98F6-16699F193216}" type="slidenum">
              <a:rPr lang="ru-RU" altLang="ru-RU"/>
              <a:pPr>
                <a:defRPr/>
              </a:pPr>
              <a:t>‹#›</a:t>
            </a:fld>
            <a:endParaRPr lang="ru-RU" altLang="ru-RU"/>
          </a:p>
        </p:txBody>
      </p:sp>
      <p:sp>
        <p:nvSpPr>
          <p:cNvPr id="2056" name="Freeform 8"/>
          <p:cNvSpPr>
            <a:spLocks/>
          </p:cNvSpPr>
          <p:nvPr/>
        </p:nvSpPr>
        <p:spPr bwMode="auto">
          <a:xfrm rot="-3172564">
            <a:off x="7865269" y="24607"/>
            <a:ext cx="1165225" cy="2097087"/>
          </a:xfrm>
          <a:custGeom>
            <a:avLst/>
            <a:gdLst>
              <a:gd name="T0" fmla="*/ 2147483647 w 2911"/>
              <a:gd name="T1" fmla="*/ 0 h 3703"/>
              <a:gd name="T2" fmla="*/ 2147483647 w 2911"/>
              <a:gd name="T3" fmla="*/ 2147483647 h 3703"/>
              <a:gd name="T4" fmla="*/ 2147483647 w 2911"/>
              <a:gd name="T5" fmla="*/ 2147483647 h 3703"/>
              <a:gd name="T6" fmla="*/ 0 w 2911"/>
              <a:gd name="T7" fmla="*/ 2147483647 h 3703"/>
              <a:gd name="T8" fmla="*/ 2147483647 w 2911"/>
              <a:gd name="T9" fmla="*/ 2147483647 h 3703"/>
              <a:gd name="T10" fmla="*/ 2147483647 w 2911"/>
              <a:gd name="T11" fmla="*/ 2147483647 h 3703"/>
              <a:gd name="T12" fmla="*/ 2147483647 w 2911"/>
              <a:gd name="T13" fmla="*/ 2147483647 h 3703"/>
              <a:gd name="T14" fmla="*/ 2147483647 w 2911"/>
              <a:gd name="T15" fmla="*/ 2147483647 h 3703"/>
              <a:gd name="T16" fmla="*/ 2147483647 w 2911"/>
              <a:gd name="T17" fmla="*/ 2147483647 h 3703"/>
              <a:gd name="T18" fmla="*/ 2147483647 w 2911"/>
              <a:gd name="T19" fmla="*/ 0 h 3703"/>
              <a:gd name="T20" fmla="*/ 2147483647 w 2911"/>
              <a:gd name="T21" fmla="*/ 0 h 3703"/>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2911" h="3703">
                <a:moveTo>
                  <a:pt x="2293" y="0"/>
                </a:moveTo>
                <a:lnTo>
                  <a:pt x="130" y="2835"/>
                </a:lnTo>
                <a:lnTo>
                  <a:pt x="131" y="3201"/>
                </a:lnTo>
                <a:lnTo>
                  <a:pt x="0" y="3633"/>
                </a:lnTo>
                <a:lnTo>
                  <a:pt x="50" y="3703"/>
                </a:lnTo>
                <a:lnTo>
                  <a:pt x="422" y="3352"/>
                </a:lnTo>
                <a:lnTo>
                  <a:pt x="763" y="3220"/>
                </a:lnTo>
                <a:lnTo>
                  <a:pt x="2911" y="428"/>
                </a:lnTo>
                <a:lnTo>
                  <a:pt x="2589" y="96"/>
                </a:lnTo>
                <a:lnTo>
                  <a:pt x="2293" y="0"/>
                </a:lnTo>
                <a:close/>
              </a:path>
            </a:pathLst>
          </a:custGeom>
          <a:solidFill>
            <a:schemeClr val="folHlink"/>
          </a:solidFill>
          <a:ln w="9525">
            <a:noFill/>
            <a:round/>
            <a:headEnd/>
            <a:tailEnd/>
          </a:ln>
        </p:spPr>
        <p:txBody>
          <a:bodyPr/>
          <a:lstStyle/>
          <a:p>
            <a:pPr>
              <a:defRPr/>
            </a:pPr>
            <a:endParaRPr lang="ru-RU"/>
          </a:p>
        </p:txBody>
      </p:sp>
      <p:sp>
        <p:nvSpPr>
          <p:cNvPr id="2057" name="Freeform 9"/>
          <p:cNvSpPr>
            <a:spLocks/>
          </p:cNvSpPr>
          <p:nvPr/>
        </p:nvSpPr>
        <p:spPr bwMode="auto">
          <a:xfrm rot="-3172564">
            <a:off x="7831138" y="192088"/>
            <a:ext cx="1025525" cy="1571625"/>
          </a:xfrm>
          <a:custGeom>
            <a:avLst/>
            <a:gdLst>
              <a:gd name="T0" fmla="*/ 0 w 2561"/>
              <a:gd name="T1" fmla="*/ 2147483647 h 2777"/>
              <a:gd name="T2" fmla="*/ 2147483647 w 2561"/>
              <a:gd name="T3" fmla="*/ 2147483647 h 2777"/>
              <a:gd name="T4" fmla="*/ 2147483647 w 2561"/>
              <a:gd name="T5" fmla="*/ 2147483647 h 2777"/>
              <a:gd name="T6" fmla="*/ 2147483647 w 2561"/>
              <a:gd name="T7" fmla="*/ 2147483647 h 2777"/>
              <a:gd name="T8" fmla="*/ 2147483647 w 2561"/>
              <a:gd name="T9" fmla="*/ 2147483647 h 2777"/>
              <a:gd name="T10" fmla="*/ 2147483647 w 2561"/>
              <a:gd name="T11" fmla="*/ 0 h 2777"/>
              <a:gd name="T12" fmla="*/ 0 w 2561"/>
              <a:gd name="T13" fmla="*/ 2147483647 h 2777"/>
              <a:gd name="T14" fmla="*/ 0 w 2561"/>
              <a:gd name="T15" fmla="*/ 2147483647 h 2777"/>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561" h="2777">
                <a:moveTo>
                  <a:pt x="0" y="2485"/>
                </a:moveTo>
                <a:lnTo>
                  <a:pt x="432" y="2553"/>
                </a:lnTo>
                <a:lnTo>
                  <a:pt x="736" y="2777"/>
                </a:lnTo>
                <a:lnTo>
                  <a:pt x="2561" y="399"/>
                </a:lnTo>
                <a:lnTo>
                  <a:pt x="2118" y="82"/>
                </a:lnTo>
                <a:lnTo>
                  <a:pt x="1898" y="0"/>
                </a:lnTo>
                <a:lnTo>
                  <a:pt x="0" y="2485"/>
                </a:lnTo>
                <a:close/>
              </a:path>
            </a:pathLst>
          </a:custGeom>
          <a:solidFill>
            <a:schemeClr val="bg2"/>
          </a:solidFill>
          <a:ln w="9525">
            <a:noFill/>
            <a:round/>
            <a:headEnd/>
            <a:tailEnd/>
          </a:ln>
        </p:spPr>
        <p:txBody>
          <a:bodyPr/>
          <a:lstStyle/>
          <a:p>
            <a:pPr>
              <a:defRPr/>
            </a:pPr>
            <a:endParaRPr lang="ru-RU"/>
          </a:p>
        </p:txBody>
      </p:sp>
      <p:grpSp>
        <p:nvGrpSpPr>
          <p:cNvPr id="2058" name="Group 10"/>
          <p:cNvGrpSpPr>
            <a:grpSpLocks/>
          </p:cNvGrpSpPr>
          <p:nvPr/>
        </p:nvGrpSpPr>
        <p:grpSpPr bwMode="auto">
          <a:xfrm>
            <a:off x="7938" y="5540375"/>
            <a:ext cx="1784350" cy="1246188"/>
            <a:chOff x="5" y="3490"/>
            <a:chExt cx="1124" cy="785"/>
          </a:xfrm>
        </p:grpSpPr>
        <p:sp>
          <p:nvSpPr>
            <p:cNvPr id="2075" name="Freeform 11"/>
            <p:cNvSpPr>
              <a:spLocks/>
            </p:cNvSpPr>
            <p:nvPr userDrawn="1"/>
          </p:nvSpPr>
          <p:spPr bwMode="auto">
            <a:xfrm>
              <a:off x="24" y="3505"/>
              <a:ext cx="1089" cy="649"/>
            </a:xfrm>
            <a:custGeom>
              <a:avLst/>
              <a:gdLst>
                <a:gd name="T0" fmla="*/ 199 w 2177"/>
                <a:gd name="T1" fmla="*/ 158 h 1298"/>
                <a:gd name="T2" fmla="*/ 178 w 2177"/>
                <a:gd name="T3" fmla="*/ 139 h 1298"/>
                <a:gd name="T4" fmla="*/ 167 w 2177"/>
                <a:gd name="T5" fmla="*/ 60 h 1298"/>
                <a:gd name="T6" fmla="*/ 268 w 2177"/>
                <a:gd name="T7" fmla="*/ 42 h 1298"/>
                <a:gd name="T8" fmla="*/ 273 w 2177"/>
                <a:gd name="T9" fmla="*/ 26 h 1298"/>
                <a:gd name="T10" fmla="*/ 263 w 2177"/>
                <a:gd name="T11" fmla="*/ 13 h 1298"/>
                <a:gd name="T12" fmla="*/ 160 w 2177"/>
                <a:gd name="T13" fmla="*/ 27 h 1298"/>
                <a:gd name="T14" fmla="*/ 153 w 2177"/>
                <a:gd name="T15" fmla="*/ 4 h 1298"/>
                <a:gd name="T16" fmla="*/ 136 w 2177"/>
                <a:gd name="T17" fmla="*/ 0 h 1298"/>
                <a:gd name="T18" fmla="*/ 120 w 2177"/>
                <a:gd name="T19" fmla="*/ 4 h 1298"/>
                <a:gd name="T20" fmla="*/ 111 w 2177"/>
                <a:gd name="T21" fmla="*/ 14 h 1298"/>
                <a:gd name="T22" fmla="*/ 118 w 2177"/>
                <a:gd name="T23" fmla="*/ 36 h 1298"/>
                <a:gd name="T24" fmla="*/ 83 w 2177"/>
                <a:gd name="T25" fmla="*/ 56 h 1298"/>
                <a:gd name="T26" fmla="*/ 123 w 2177"/>
                <a:gd name="T27" fmla="*/ 60 h 1298"/>
                <a:gd name="T28" fmla="*/ 139 w 2177"/>
                <a:gd name="T29" fmla="*/ 112 h 1298"/>
                <a:gd name="T30" fmla="*/ 18 w 2177"/>
                <a:gd name="T31" fmla="*/ 59 h 1298"/>
                <a:gd name="T32" fmla="*/ 6 w 2177"/>
                <a:gd name="T33" fmla="*/ 64 h 1298"/>
                <a:gd name="T34" fmla="*/ 0 w 2177"/>
                <a:gd name="T35" fmla="*/ 80 h 1298"/>
                <a:gd name="T36" fmla="*/ 7 w 2177"/>
                <a:gd name="T37" fmla="*/ 98 h 1298"/>
                <a:gd name="T38" fmla="*/ 143 w 2177"/>
                <a:gd name="T39" fmla="*/ 161 h 1298"/>
                <a:gd name="T40" fmla="*/ 173 w 2177"/>
                <a:gd name="T41" fmla="*/ 157 h 1298"/>
                <a:gd name="T42" fmla="*/ 197 w 2177"/>
                <a:gd name="T43" fmla="*/ 163 h 1298"/>
                <a:gd name="T44" fmla="*/ 199 w 2177"/>
                <a:gd name="T45" fmla="*/ 158 h 1298"/>
                <a:gd name="T46" fmla="*/ 199 w 2177"/>
                <a:gd name="T47" fmla="*/ 158 h 129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2177" h="1298">
                  <a:moveTo>
                    <a:pt x="1587" y="1260"/>
                  </a:moveTo>
                  <a:lnTo>
                    <a:pt x="1420" y="1106"/>
                  </a:lnTo>
                  <a:lnTo>
                    <a:pt x="1331" y="477"/>
                  </a:lnTo>
                  <a:lnTo>
                    <a:pt x="2139" y="330"/>
                  </a:lnTo>
                  <a:lnTo>
                    <a:pt x="2177" y="203"/>
                  </a:lnTo>
                  <a:lnTo>
                    <a:pt x="2099" y="100"/>
                  </a:lnTo>
                  <a:lnTo>
                    <a:pt x="1276" y="211"/>
                  </a:lnTo>
                  <a:lnTo>
                    <a:pt x="1219" y="32"/>
                  </a:lnTo>
                  <a:lnTo>
                    <a:pt x="1085" y="0"/>
                  </a:lnTo>
                  <a:lnTo>
                    <a:pt x="958" y="28"/>
                  </a:lnTo>
                  <a:lnTo>
                    <a:pt x="888" y="106"/>
                  </a:lnTo>
                  <a:lnTo>
                    <a:pt x="937" y="285"/>
                  </a:lnTo>
                  <a:lnTo>
                    <a:pt x="660" y="441"/>
                  </a:lnTo>
                  <a:lnTo>
                    <a:pt x="983" y="473"/>
                  </a:lnTo>
                  <a:lnTo>
                    <a:pt x="1112" y="889"/>
                  </a:lnTo>
                  <a:lnTo>
                    <a:pt x="141" y="469"/>
                  </a:lnTo>
                  <a:lnTo>
                    <a:pt x="46" y="509"/>
                  </a:lnTo>
                  <a:lnTo>
                    <a:pt x="0" y="636"/>
                  </a:lnTo>
                  <a:lnTo>
                    <a:pt x="55" y="779"/>
                  </a:lnTo>
                  <a:lnTo>
                    <a:pt x="1139" y="1288"/>
                  </a:lnTo>
                  <a:lnTo>
                    <a:pt x="1378" y="1256"/>
                  </a:lnTo>
                  <a:lnTo>
                    <a:pt x="1570" y="1298"/>
                  </a:lnTo>
                  <a:lnTo>
                    <a:pt x="1587" y="1260"/>
                  </a:lnTo>
                  <a:close/>
                </a:path>
              </a:pathLst>
            </a:custGeom>
            <a:solidFill>
              <a:srgbClr val="F8F8F8"/>
            </a:solidFill>
            <a:ln w="9525">
              <a:noFill/>
              <a:round/>
              <a:headEnd/>
              <a:tailEnd/>
            </a:ln>
          </p:spPr>
          <p:txBody>
            <a:bodyPr/>
            <a:lstStyle/>
            <a:p>
              <a:pPr>
                <a:defRPr/>
              </a:pPr>
              <a:endParaRPr lang="ru-RU"/>
            </a:p>
          </p:txBody>
        </p:sp>
        <p:sp>
          <p:nvSpPr>
            <p:cNvPr id="2076" name="Freeform 12"/>
            <p:cNvSpPr>
              <a:spLocks/>
            </p:cNvSpPr>
            <p:nvPr userDrawn="1"/>
          </p:nvSpPr>
          <p:spPr bwMode="auto">
            <a:xfrm>
              <a:off x="1022" y="3582"/>
              <a:ext cx="71" cy="129"/>
            </a:xfrm>
            <a:custGeom>
              <a:avLst/>
              <a:gdLst>
                <a:gd name="T0" fmla="*/ 0 w 143"/>
                <a:gd name="T1" fmla="*/ 1 h 258"/>
                <a:gd name="T2" fmla="*/ 15 w 143"/>
                <a:gd name="T3" fmla="*/ 0 h 258"/>
                <a:gd name="T4" fmla="*/ 17 w 143"/>
                <a:gd name="T5" fmla="*/ 30 h 258"/>
                <a:gd name="T6" fmla="*/ 1 w 143"/>
                <a:gd name="T7" fmla="*/ 33 h 258"/>
                <a:gd name="T8" fmla="*/ 0 w 143"/>
                <a:gd name="T9" fmla="*/ 1 h 258"/>
                <a:gd name="T10" fmla="*/ 0 w 143"/>
                <a:gd name="T11" fmla="*/ 1 h 258"/>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43" h="258">
                  <a:moveTo>
                    <a:pt x="0" y="7"/>
                  </a:moveTo>
                  <a:lnTo>
                    <a:pt x="120" y="0"/>
                  </a:lnTo>
                  <a:lnTo>
                    <a:pt x="143" y="233"/>
                  </a:lnTo>
                  <a:lnTo>
                    <a:pt x="8" y="258"/>
                  </a:lnTo>
                  <a:lnTo>
                    <a:pt x="0" y="7"/>
                  </a:lnTo>
                  <a:close/>
                </a:path>
              </a:pathLst>
            </a:custGeom>
            <a:solidFill>
              <a:schemeClr val="accent1"/>
            </a:solidFill>
            <a:ln w="9525">
              <a:noFill/>
              <a:round/>
              <a:headEnd/>
              <a:tailEnd/>
            </a:ln>
          </p:spPr>
          <p:txBody>
            <a:bodyPr/>
            <a:lstStyle/>
            <a:p>
              <a:pPr>
                <a:defRPr/>
              </a:pPr>
              <a:endParaRPr lang="ru-RU"/>
            </a:p>
          </p:txBody>
        </p:sp>
        <p:sp>
          <p:nvSpPr>
            <p:cNvPr id="2077" name="Freeform 13"/>
            <p:cNvSpPr>
              <a:spLocks/>
            </p:cNvSpPr>
            <p:nvPr userDrawn="1"/>
          </p:nvSpPr>
          <p:spPr bwMode="auto">
            <a:xfrm>
              <a:off x="20" y="3774"/>
              <a:ext cx="792" cy="410"/>
            </a:xfrm>
            <a:custGeom>
              <a:avLst/>
              <a:gdLst>
                <a:gd name="T0" fmla="*/ 17 w 1586"/>
                <a:gd name="T1" fmla="*/ 0 h 821"/>
                <a:gd name="T2" fmla="*/ 166 w 1586"/>
                <a:gd name="T3" fmla="*/ 64 h 821"/>
                <a:gd name="T4" fmla="*/ 178 w 1586"/>
                <a:gd name="T5" fmla="*/ 79 h 821"/>
                <a:gd name="T6" fmla="*/ 198 w 1586"/>
                <a:gd name="T7" fmla="*/ 99 h 821"/>
                <a:gd name="T8" fmla="*/ 195 w 1586"/>
                <a:gd name="T9" fmla="*/ 102 h 821"/>
                <a:gd name="T10" fmla="*/ 168 w 1586"/>
                <a:gd name="T11" fmla="*/ 98 h 821"/>
                <a:gd name="T12" fmla="*/ 143 w 1586"/>
                <a:gd name="T13" fmla="*/ 101 h 821"/>
                <a:gd name="T14" fmla="*/ 5 w 1586"/>
                <a:gd name="T15" fmla="*/ 37 h 821"/>
                <a:gd name="T16" fmla="*/ 0 w 1586"/>
                <a:gd name="T17" fmla="*/ 18 h 821"/>
                <a:gd name="T18" fmla="*/ 5 w 1586"/>
                <a:gd name="T19" fmla="*/ 4 h 821"/>
                <a:gd name="T20" fmla="*/ 17 w 1586"/>
                <a:gd name="T21" fmla="*/ 0 h 821"/>
                <a:gd name="T22" fmla="*/ 17 w 1586"/>
                <a:gd name="T23" fmla="*/ 0 h 82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586" h="821">
                  <a:moveTo>
                    <a:pt x="137" y="0"/>
                  </a:moveTo>
                  <a:lnTo>
                    <a:pt x="1331" y="519"/>
                  </a:lnTo>
                  <a:lnTo>
                    <a:pt x="1428" y="638"/>
                  </a:lnTo>
                  <a:lnTo>
                    <a:pt x="1586" y="792"/>
                  </a:lnTo>
                  <a:lnTo>
                    <a:pt x="1565" y="821"/>
                  </a:lnTo>
                  <a:lnTo>
                    <a:pt x="1350" y="787"/>
                  </a:lnTo>
                  <a:lnTo>
                    <a:pt x="1145" y="811"/>
                  </a:lnTo>
                  <a:lnTo>
                    <a:pt x="42" y="298"/>
                  </a:lnTo>
                  <a:lnTo>
                    <a:pt x="0" y="150"/>
                  </a:lnTo>
                  <a:lnTo>
                    <a:pt x="46" y="32"/>
                  </a:lnTo>
                  <a:lnTo>
                    <a:pt x="137" y="0"/>
                  </a:lnTo>
                  <a:close/>
                </a:path>
              </a:pathLst>
            </a:custGeom>
            <a:solidFill>
              <a:schemeClr val="tx2"/>
            </a:solidFill>
            <a:ln w="9525">
              <a:noFill/>
              <a:round/>
              <a:headEnd/>
              <a:tailEnd/>
            </a:ln>
          </p:spPr>
          <p:txBody>
            <a:bodyPr/>
            <a:lstStyle/>
            <a:p>
              <a:pPr>
                <a:defRPr/>
              </a:pPr>
              <a:endParaRPr lang="ru-RU"/>
            </a:p>
          </p:txBody>
        </p:sp>
        <p:sp>
          <p:nvSpPr>
            <p:cNvPr id="2078" name="Freeform 14"/>
            <p:cNvSpPr>
              <a:spLocks/>
            </p:cNvSpPr>
            <p:nvPr userDrawn="1"/>
          </p:nvSpPr>
          <p:spPr bwMode="auto">
            <a:xfrm>
              <a:off x="129" y="3808"/>
              <a:ext cx="525" cy="374"/>
            </a:xfrm>
            <a:custGeom>
              <a:avLst/>
              <a:gdLst>
                <a:gd name="T0" fmla="*/ 0 w 1049"/>
                <a:gd name="T1" fmla="*/ 41 h 747"/>
                <a:gd name="T2" fmla="*/ 116 w 1049"/>
                <a:gd name="T3" fmla="*/ 94 h 747"/>
                <a:gd name="T4" fmla="*/ 118 w 1049"/>
                <a:gd name="T5" fmla="*/ 67 h 747"/>
                <a:gd name="T6" fmla="*/ 132 w 1049"/>
                <a:gd name="T7" fmla="*/ 53 h 747"/>
                <a:gd name="T8" fmla="*/ 10 w 1049"/>
                <a:gd name="T9" fmla="*/ 0 h 747"/>
                <a:gd name="T10" fmla="*/ 0 w 1049"/>
                <a:gd name="T11" fmla="*/ 16 h 747"/>
                <a:gd name="T12" fmla="*/ 0 w 1049"/>
                <a:gd name="T13" fmla="*/ 41 h 747"/>
                <a:gd name="T14" fmla="*/ 0 w 1049"/>
                <a:gd name="T15" fmla="*/ 41 h 747"/>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049" h="747">
                  <a:moveTo>
                    <a:pt x="0" y="325"/>
                  </a:moveTo>
                  <a:lnTo>
                    <a:pt x="922" y="747"/>
                  </a:lnTo>
                  <a:lnTo>
                    <a:pt x="939" y="534"/>
                  </a:lnTo>
                  <a:lnTo>
                    <a:pt x="1049" y="422"/>
                  </a:lnTo>
                  <a:lnTo>
                    <a:pt x="78" y="0"/>
                  </a:lnTo>
                  <a:lnTo>
                    <a:pt x="0" y="127"/>
                  </a:lnTo>
                  <a:lnTo>
                    <a:pt x="0" y="325"/>
                  </a:lnTo>
                  <a:close/>
                </a:path>
              </a:pathLst>
            </a:custGeom>
            <a:solidFill>
              <a:schemeClr val="bg2"/>
            </a:solidFill>
            <a:ln w="9525">
              <a:noFill/>
              <a:round/>
              <a:headEnd/>
              <a:tailEnd/>
            </a:ln>
          </p:spPr>
          <p:txBody>
            <a:bodyPr/>
            <a:lstStyle/>
            <a:p>
              <a:pPr>
                <a:defRPr/>
              </a:pPr>
              <a:endParaRPr lang="ru-RU"/>
            </a:p>
          </p:txBody>
        </p:sp>
        <p:sp>
          <p:nvSpPr>
            <p:cNvPr id="2079" name="Freeform 15"/>
            <p:cNvSpPr>
              <a:spLocks/>
            </p:cNvSpPr>
            <p:nvPr userDrawn="1"/>
          </p:nvSpPr>
          <p:spPr bwMode="auto">
            <a:xfrm>
              <a:off x="485" y="3532"/>
              <a:ext cx="135" cy="121"/>
            </a:xfrm>
            <a:custGeom>
              <a:avLst/>
              <a:gdLst>
                <a:gd name="T0" fmla="*/ 0 w 272"/>
                <a:gd name="T1" fmla="*/ 4 h 241"/>
                <a:gd name="T2" fmla="*/ 19 w 272"/>
                <a:gd name="T3" fmla="*/ 0 h 241"/>
                <a:gd name="T4" fmla="*/ 31 w 272"/>
                <a:gd name="T5" fmla="*/ 5 h 241"/>
                <a:gd name="T6" fmla="*/ 33 w 272"/>
                <a:gd name="T7" fmla="*/ 18 h 241"/>
                <a:gd name="T8" fmla="*/ 20 w 272"/>
                <a:gd name="T9" fmla="*/ 19 h 241"/>
                <a:gd name="T10" fmla="*/ 4 w 272"/>
                <a:gd name="T11" fmla="*/ 31 h 241"/>
                <a:gd name="T12" fmla="*/ 0 w 272"/>
                <a:gd name="T13" fmla="*/ 4 h 241"/>
                <a:gd name="T14" fmla="*/ 0 w 272"/>
                <a:gd name="T15" fmla="*/ 4 h 24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2" h="241">
                  <a:moveTo>
                    <a:pt x="0" y="28"/>
                  </a:moveTo>
                  <a:lnTo>
                    <a:pt x="160" y="0"/>
                  </a:lnTo>
                  <a:lnTo>
                    <a:pt x="251" y="36"/>
                  </a:lnTo>
                  <a:lnTo>
                    <a:pt x="272" y="139"/>
                  </a:lnTo>
                  <a:lnTo>
                    <a:pt x="164" y="146"/>
                  </a:lnTo>
                  <a:lnTo>
                    <a:pt x="32" y="241"/>
                  </a:lnTo>
                  <a:lnTo>
                    <a:pt x="0" y="28"/>
                  </a:lnTo>
                  <a:close/>
                </a:path>
              </a:pathLst>
            </a:custGeom>
            <a:solidFill>
              <a:schemeClr val="hlink"/>
            </a:solidFill>
            <a:ln w="9525">
              <a:noFill/>
              <a:round/>
              <a:headEnd/>
              <a:tailEnd/>
            </a:ln>
          </p:spPr>
          <p:txBody>
            <a:bodyPr/>
            <a:lstStyle/>
            <a:p>
              <a:pPr>
                <a:defRPr/>
              </a:pPr>
              <a:endParaRPr lang="ru-RU"/>
            </a:p>
          </p:txBody>
        </p:sp>
        <p:sp>
          <p:nvSpPr>
            <p:cNvPr id="2080" name="Freeform 16"/>
            <p:cNvSpPr>
              <a:spLocks/>
            </p:cNvSpPr>
            <p:nvPr userDrawn="1"/>
          </p:nvSpPr>
          <p:spPr bwMode="auto">
            <a:xfrm>
              <a:off x="641" y="4163"/>
              <a:ext cx="76" cy="112"/>
            </a:xfrm>
            <a:custGeom>
              <a:avLst/>
              <a:gdLst>
                <a:gd name="T0" fmla="*/ 19 w 152"/>
                <a:gd name="T1" fmla="*/ 1 h 224"/>
                <a:gd name="T2" fmla="*/ 19 w 152"/>
                <a:gd name="T3" fmla="*/ 28 h 224"/>
                <a:gd name="T4" fmla="*/ 0 w 152"/>
                <a:gd name="T5" fmla="*/ 1 h 224"/>
                <a:gd name="T6" fmla="*/ 9 w 152"/>
                <a:gd name="T7" fmla="*/ 0 h 224"/>
                <a:gd name="T8" fmla="*/ 19 w 152"/>
                <a:gd name="T9" fmla="*/ 1 h 224"/>
                <a:gd name="T10" fmla="*/ 19 w 152"/>
                <a:gd name="T11" fmla="*/ 1 h 224"/>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52" h="224">
                  <a:moveTo>
                    <a:pt x="152" y="4"/>
                  </a:moveTo>
                  <a:lnTo>
                    <a:pt x="152" y="224"/>
                  </a:lnTo>
                  <a:lnTo>
                    <a:pt x="0" y="8"/>
                  </a:lnTo>
                  <a:lnTo>
                    <a:pt x="72" y="0"/>
                  </a:lnTo>
                  <a:lnTo>
                    <a:pt x="152" y="4"/>
                  </a:lnTo>
                  <a:close/>
                </a:path>
              </a:pathLst>
            </a:custGeom>
            <a:solidFill>
              <a:schemeClr val="hlink"/>
            </a:solidFill>
            <a:ln w="9525">
              <a:noFill/>
              <a:round/>
              <a:headEnd/>
              <a:tailEnd/>
            </a:ln>
          </p:spPr>
          <p:txBody>
            <a:bodyPr/>
            <a:lstStyle/>
            <a:p>
              <a:pPr>
                <a:defRPr/>
              </a:pPr>
              <a:endParaRPr lang="ru-RU"/>
            </a:p>
          </p:txBody>
        </p:sp>
        <p:sp>
          <p:nvSpPr>
            <p:cNvPr id="2081" name="Freeform 17"/>
            <p:cNvSpPr>
              <a:spLocks/>
            </p:cNvSpPr>
            <p:nvPr userDrawn="1"/>
          </p:nvSpPr>
          <p:spPr bwMode="auto">
            <a:xfrm>
              <a:off x="504" y="3607"/>
              <a:ext cx="193" cy="383"/>
            </a:xfrm>
            <a:custGeom>
              <a:avLst/>
              <a:gdLst>
                <a:gd name="T0" fmla="*/ 0 w 386"/>
                <a:gd name="T1" fmla="*/ 10 h 764"/>
                <a:gd name="T2" fmla="*/ 11 w 386"/>
                <a:gd name="T3" fmla="*/ 0 h 764"/>
                <a:gd name="T4" fmla="*/ 29 w 386"/>
                <a:gd name="T5" fmla="*/ 1 h 764"/>
                <a:gd name="T6" fmla="*/ 49 w 386"/>
                <a:gd name="T7" fmla="*/ 96 h 764"/>
                <a:gd name="T8" fmla="*/ 35 w 386"/>
                <a:gd name="T9" fmla="*/ 91 h 764"/>
                <a:gd name="T10" fmla="*/ 19 w 386"/>
                <a:gd name="T11" fmla="*/ 85 h 764"/>
                <a:gd name="T12" fmla="*/ 0 w 386"/>
                <a:gd name="T13" fmla="*/ 10 h 764"/>
                <a:gd name="T14" fmla="*/ 0 w 386"/>
                <a:gd name="T15" fmla="*/ 10 h 76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386" h="764">
                  <a:moveTo>
                    <a:pt x="0" y="80"/>
                  </a:moveTo>
                  <a:lnTo>
                    <a:pt x="87" y="0"/>
                  </a:lnTo>
                  <a:lnTo>
                    <a:pt x="232" y="6"/>
                  </a:lnTo>
                  <a:lnTo>
                    <a:pt x="386" y="764"/>
                  </a:lnTo>
                  <a:lnTo>
                    <a:pt x="279" y="720"/>
                  </a:lnTo>
                  <a:lnTo>
                    <a:pt x="152" y="677"/>
                  </a:lnTo>
                  <a:lnTo>
                    <a:pt x="0" y="80"/>
                  </a:lnTo>
                  <a:close/>
                </a:path>
              </a:pathLst>
            </a:custGeom>
            <a:solidFill>
              <a:schemeClr val="bg2"/>
            </a:solidFill>
            <a:ln w="9525">
              <a:noFill/>
              <a:round/>
              <a:headEnd/>
              <a:tailEnd/>
            </a:ln>
          </p:spPr>
          <p:txBody>
            <a:bodyPr/>
            <a:lstStyle/>
            <a:p>
              <a:pPr>
                <a:defRPr/>
              </a:pPr>
              <a:endParaRPr lang="ru-RU"/>
            </a:p>
          </p:txBody>
        </p:sp>
        <p:sp>
          <p:nvSpPr>
            <p:cNvPr id="2082" name="Freeform 18"/>
            <p:cNvSpPr>
              <a:spLocks/>
            </p:cNvSpPr>
            <p:nvPr userDrawn="1"/>
          </p:nvSpPr>
          <p:spPr bwMode="auto">
            <a:xfrm>
              <a:off x="668" y="3590"/>
              <a:ext cx="364" cy="174"/>
            </a:xfrm>
            <a:custGeom>
              <a:avLst/>
              <a:gdLst>
                <a:gd name="T0" fmla="*/ 87 w 728"/>
                <a:gd name="T1" fmla="*/ 0 h 348"/>
                <a:gd name="T2" fmla="*/ 0 w 728"/>
                <a:gd name="T3" fmla="*/ 14 h 348"/>
                <a:gd name="T4" fmla="*/ 4 w 728"/>
                <a:gd name="T5" fmla="*/ 44 h 348"/>
                <a:gd name="T6" fmla="*/ 90 w 728"/>
                <a:gd name="T7" fmla="*/ 30 h 348"/>
                <a:gd name="T8" fmla="*/ 91 w 728"/>
                <a:gd name="T9" fmla="*/ 6 h 348"/>
                <a:gd name="T10" fmla="*/ 87 w 728"/>
                <a:gd name="T11" fmla="*/ 0 h 348"/>
                <a:gd name="T12" fmla="*/ 87 w 728"/>
                <a:gd name="T13" fmla="*/ 0 h 348"/>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728" h="348">
                  <a:moveTo>
                    <a:pt x="692" y="0"/>
                  </a:moveTo>
                  <a:lnTo>
                    <a:pt x="0" y="106"/>
                  </a:lnTo>
                  <a:lnTo>
                    <a:pt x="28" y="348"/>
                  </a:lnTo>
                  <a:lnTo>
                    <a:pt x="715" y="237"/>
                  </a:lnTo>
                  <a:lnTo>
                    <a:pt x="728" y="43"/>
                  </a:lnTo>
                  <a:lnTo>
                    <a:pt x="692" y="0"/>
                  </a:lnTo>
                  <a:close/>
                </a:path>
              </a:pathLst>
            </a:custGeom>
            <a:solidFill>
              <a:schemeClr val="bg2"/>
            </a:solidFill>
            <a:ln w="9525">
              <a:noFill/>
              <a:round/>
              <a:headEnd/>
              <a:tailEnd/>
            </a:ln>
          </p:spPr>
          <p:txBody>
            <a:bodyPr/>
            <a:lstStyle/>
            <a:p>
              <a:pPr>
                <a:defRPr/>
              </a:pPr>
              <a:endParaRPr lang="ru-RU"/>
            </a:p>
          </p:txBody>
        </p:sp>
        <p:sp>
          <p:nvSpPr>
            <p:cNvPr id="2083" name="Freeform 19"/>
            <p:cNvSpPr>
              <a:spLocks/>
            </p:cNvSpPr>
            <p:nvPr userDrawn="1"/>
          </p:nvSpPr>
          <p:spPr bwMode="auto">
            <a:xfrm>
              <a:off x="347" y="3693"/>
              <a:ext cx="156" cy="67"/>
            </a:xfrm>
            <a:custGeom>
              <a:avLst/>
              <a:gdLst>
                <a:gd name="T0" fmla="*/ 34 w 312"/>
                <a:gd name="T1" fmla="*/ 0 h 135"/>
                <a:gd name="T2" fmla="*/ 0 w 312"/>
                <a:gd name="T3" fmla="*/ 9 h 135"/>
                <a:gd name="T4" fmla="*/ 39 w 312"/>
                <a:gd name="T5" fmla="*/ 16 h 135"/>
                <a:gd name="T6" fmla="*/ 34 w 312"/>
                <a:gd name="T7" fmla="*/ 0 h 135"/>
                <a:gd name="T8" fmla="*/ 34 w 312"/>
                <a:gd name="T9" fmla="*/ 0 h 13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12" h="135">
                  <a:moveTo>
                    <a:pt x="272" y="0"/>
                  </a:moveTo>
                  <a:lnTo>
                    <a:pt x="0" y="78"/>
                  </a:lnTo>
                  <a:lnTo>
                    <a:pt x="312" y="135"/>
                  </a:lnTo>
                  <a:lnTo>
                    <a:pt x="272" y="0"/>
                  </a:lnTo>
                  <a:close/>
                </a:path>
              </a:pathLst>
            </a:custGeom>
            <a:solidFill>
              <a:schemeClr val="accent1"/>
            </a:solidFill>
            <a:ln w="9525">
              <a:noFill/>
              <a:round/>
              <a:headEnd/>
              <a:tailEnd/>
            </a:ln>
          </p:spPr>
          <p:txBody>
            <a:bodyPr/>
            <a:lstStyle/>
            <a:p>
              <a:pPr>
                <a:defRPr/>
              </a:pPr>
              <a:endParaRPr lang="ru-RU"/>
            </a:p>
          </p:txBody>
        </p:sp>
        <p:grpSp>
          <p:nvGrpSpPr>
            <p:cNvPr id="2084" name="Group 20"/>
            <p:cNvGrpSpPr>
              <a:grpSpLocks/>
            </p:cNvGrpSpPr>
            <p:nvPr userDrawn="1"/>
          </p:nvGrpSpPr>
          <p:grpSpPr bwMode="auto">
            <a:xfrm>
              <a:off x="5" y="3490"/>
              <a:ext cx="1124" cy="780"/>
              <a:chOff x="5" y="3490"/>
              <a:chExt cx="1124" cy="780"/>
            </a:xfrm>
          </p:grpSpPr>
          <p:grpSp>
            <p:nvGrpSpPr>
              <p:cNvPr id="2085" name="Group 21"/>
              <p:cNvGrpSpPr>
                <a:grpSpLocks/>
              </p:cNvGrpSpPr>
              <p:nvPr userDrawn="1"/>
            </p:nvGrpSpPr>
            <p:grpSpPr bwMode="auto">
              <a:xfrm>
                <a:off x="499" y="3562"/>
                <a:ext cx="548" cy="708"/>
                <a:chOff x="499" y="3562"/>
                <a:chExt cx="548" cy="708"/>
              </a:xfrm>
            </p:grpSpPr>
            <p:sp>
              <p:nvSpPr>
                <p:cNvPr id="2098" name="Freeform 22"/>
                <p:cNvSpPr>
                  <a:spLocks/>
                </p:cNvSpPr>
                <p:nvPr userDrawn="1"/>
              </p:nvSpPr>
              <p:spPr bwMode="auto">
                <a:xfrm>
                  <a:off x="499" y="3587"/>
                  <a:ext cx="157" cy="87"/>
                </a:xfrm>
                <a:custGeom>
                  <a:avLst/>
                  <a:gdLst>
                    <a:gd name="T0" fmla="*/ 0 w 313"/>
                    <a:gd name="T1" fmla="*/ 13 h 175"/>
                    <a:gd name="T2" fmla="*/ 15 w 313"/>
                    <a:gd name="T3" fmla="*/ 1 h 175"/>
                    <a:gd name="T4" fmla="*/ 27 w 313"/>
                    <a:gd name="T5" fmla="*/ 0 h 175"/>
                    <a:gd name="T6" fmla="*/ 37 w 313"/>
                    <a:gd name="T7" fmla="*/ 3 h 175"/>
                    <a:gd name="T8" fmla="*/ 40 w 313"/>
                    <a:gd name="T9" fmla="*/ 11 h 175"/>
                    <a:gd name="T10" fmla="*/ 21 w 313"/>
                    <a:gd name="T11" fmla="*/ 8 h 175"/>
                    <a:gd name="T12" fmla="*/ 10 w 313"/>
                    <a:gd name="T13" fmla="*/ 12 h 175"/>
                    <a:gd name="T14" fmla="*/ 2 w 313"/>
                    <a:gd name="T15" fmla="*/ 21 h 175"/>
                    <a:gd name="T16" fmla="*/ 0 w 313"/>
                    <a:gd name="T17" fmla="*/ 13 h 175"/>
                    <a:gd name="T18" fmla="*/ 0 w 313"/>
                    <a:gd name="T19" fmla="*/ 13 h 17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313" h="175">
                      <a:moveTo>
                        <a:pt x="0" y="107"/>
                      </a:moveTo>
                      <a:lnTo>
                        <a:pt x="114" y="10"/>
                      </a:lnTo>
                      <a:lnTo>
                        <a:pt x="213" y="0"/>
                      </a:lnTo>
                      <a:lnTo>
                        <a:pt x="292" y="27"/>
                      </a:lnTo>
                      <a:lnTo>
                        <a:pt x="313" y="91"/>
                      </a:lnTo>
                      <a:lnTo>
                        <a:pt x="167" y="67"/>
                      </a:lnTo>
                      <a:lnTo>
                        <a:pt x="74" y="101"/>
                      </a:lnTo>
                      <a:lnTo>
                        <a:pt x="13" y="175"/>
                      </a:lnTo>
                      <a:lnTo>
                        <a:pt x="0" y="107"/>
                      </a:lnTo>
                      <a:close/>
                    </a:path>
                  </a:pathLst>
                </a:custGeom>
                <a:solidFill>
                  <a:schemeClr val="accent2"/>
                </a:solidFill>
                <a:ln w="9525">
                  <a:noFill/>
                  <a:round/>
                  <a:headEnd/>
                  <a:tailEnd/>
                </a:ln>
              </p:spPr>
              <p:txBody>
                <a:bodyPr/>
                <a:lstStyle/>
                <a:p>
                  <a:pPr>
                    <a:defRPr/>
                  </a:pPr>
                  <a:endParaRPr lang="ru-RU"/>
                </a:p>
              </p:txBody>
            </p:sp>
            <p:sp>
              <p:nvSpPr>
                <p:cNvPr id="2099" name="Freeform 23"/>
                <p:cNvSpPr>
                  <a:spLocks/>
                </p:cNvSpPr>
                <p:nvPr userDrawn="1"/>
              </p:nvSpPr>
              <p:spPr bwMode="auto">
                <a:xfrm>
                  <a:off x="636" y="4137"/>
                  <a:ext cx="115" cy="133"/>
                </a:xfrm>
                <a:custGeom>
                  <a:avLst/>
                  <a:gdLst>
                    <a:gd name="T0" fmla="*/ 0 w 230"/>
                    <a:gd name="T1" fmla="*/ 5 h 266"/>
                    <a:gd name="T2" fmla="*/ 20 w 230"/>
                    <a:gd name="T3" fmla="*/ 34 h 266"/>
                    <a:gd name="T4" fmla="*/ 29 w 230"/>
                    <a:gd name="T5" fmla="*/ 32 h 266"/>
                    <a:gd name="T6" fmla="*/ 28 w 230"/>
                    <a:gd name="T7" fmla="*/ 3 h 266"/>
                    <a:gd name="T8" fmla="*/ 21 w 230"/>
                    <a:gd name="T9" fmla="*/ 0 h 266"/>
                    <a:gd name="T10" fmla="*/ 23 w 230"/>
                    <a:gd name="T11" fmla="*/ 25 h 266"/>
                    <a:gd name="T12" fmla="*/ 9 w 230"/>
                    <a:gd name="T13" fmla="*/ 1 h 266"/>
                    <a:gd name="T14" fmla="*/ 0 w 230"/>
                    <a:gd name="T15" fmla="*/ 5 h 266"/>
                    <a:gd name="T16" fmla="*/ 0 w 230"/>
                    <a:gd name="T17" fmla="*/ 5 h 26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30" h="266">
                      <a:moveTo>
                        <a:pt x="0" y="40"/>
                      </a:moveTo>
                      <a:lnTo>
                        <a:pt x="160" y="266"/>
                      </a:lnTo>
                      <a:lnTo>
                        <a:pt x="230" y="251"/>
                      </a:lnTo>
                      <a:lnTo>
                        <a:pt x="223" y="17"/>
                      </a:lnTo>
                      <a:lnTo>
                        <a:pt x="166" y="0"/>
                      </a:lnTo>
                      <a:lnTo>
                        <a:pt x="179" y="197"/>
                      </a:lnTo>
                      <a:lnTo>
                        <a:pt x="71" y="4"/>
                      </a:lnTo>
                      <a:lnTo>
                        <a:pt x="0" y="40"/>
                      </a:lnTo>
                      <a:close/>
                    </a:path>
                  </a:pathLst>
                </a:custGeom>
                <a:solidFill>
                  <a:schemeClr val="accent2"/>
                </a:solidFill>
                <a:ln w="9525">
                  <a:noFill/>
                  <a:round/>
                  <a:headEnd/>
                  <a:tailEnd/>
                </a:ln>
              </p:spPr>
              <p:txBody>
                <a:bodyPr/>
                <a:lstStyle/>
                <a:p>
                  <a:pPr>
                    <a:defRPr/>
                  </a:pPr>
                  <a:endParaRPr lang="ru-RU"/>
                </a:p>
              </p:txBody>
            </p:sp>
            <p:sp>
              <p:nvSpPr>
                <p:cNvPr id="2100" name="Freeform 24"/>
                <p:cNvSpPr>
                  <a:spLocks/>
                </p:cNvSpPr>
                <p:nvPr userDrawn="1"/>
              </p:nvSpPr>
              <p:spPr bwMode="auto">
                <a:xfrm>
                  <a:off x="1004" y="3562"/>
                  <a:ext cx="43" cy="117"/>
                </a:xfrm>
                <a:custGeom>
                  <a:avLst/>
                  <a:gdLst>
                    <a:gd name="T0" fmla="*/ 0 w 87"/>
                    <a:gd name="T1" fmla="*/ 3 h 234"/>
                    <a:gd name="T2" fmla="*/ 4 w 87"/>
                    <a:gd name="T3" fmla="*/ 12 h 234"/>
                    <a:gd name="T4" fmla="*/ 5 w 87"/>
                    <a:gd name="T5" fmla="*/ 20 h 234"/>
                    <a:gd name="T6" fmla="*/ 3 w 87"/>
                    <a:gd name="T7" fmla="*/ 30 h 234"/>
                    <a:gd name="T8" fmla="*/ 10 w 87"/>
                    <a:gd name="T9" fmla="*/ 28 h 234"/>
                    <a:gd name="T10" fmla="*/ 10 w 87"/>
                    <a:gd name="T11" fmla="*/ 15 h 234"/>
                    <a:gd name="T12" fmla="*/ 5 w 87"/>
                    <a:gd name="T13" fmla="*/ 0 h 234"/>
                    <a:gd name="T14" fmla="*/ 0 w 87"/>
                    <a:gd name="T15" fmla="*/ 3 h 234"/>
                    <a:gd name="T16" fmla="*/ 0 w 87"/>
                    <a:gd name="T17" fmla="*/ 3 h 23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87" h="234">
                      <a:moveTo>
                        <a:pt x="0" y="19"/>
                      </a:moveTo>
                      <a:lnTo>
                        <a:pt x="36" y="93"/>
                      </a:lnTo>
                      <a:lnTo>
                        <a:pt x="44" y="154"/>
                      </a:lnTo>
                      <a:lnTo>
                        <a:pt x="27" y="234"/>
                      </a:lnTo>
                      <a:lnTo>
                        <a:pt x="80" y="220"/>
                      </a:lnTo>
                      <a:lnTo>
                        <a:pt x="87" y="116"/>
                      </a:lnTo>
                      <a:lnTo>
                        <a:pt x="46" y="0"/>
                      </a:lnTo>
                      <a:lnTo>
                        <a:pt x="0" y="19"/>
                      </a:lnTo>
                      <a:close/>
                    </a:path>
                  </a:pathLst>
                </a:custGeom>
                <a:solidFill>
                  <a:schemeClr val="accent2"/>
                </a:solidFill>
                <a:ln w="9525">
                  <a:noFill/>
                  <a:round/>
                  <a:headEnd/>
                  <a:tailEnd/>
                </a:ln>
              </p:spPr>
              <p:txBody>
                <a:bodyPr/>
                <a:lstStyle/>
                <a:p>
                  <a:pPr>
                    <a:defRPr/>
                  </a:pPr>
                  <a:endParaRPr lang="ru-RU"/>
                </a:p>
              </p:txBody>
            </p:sp>
          </p:grpSp>
          <p:sp>
            <p:nvSpPr>
              <p:cNvPr id="2086" name="Freeform 25"/>
              <p:cNvSpPr>
                <a:spLocks/>
              </p:cNvSpPr>
              <p:nvPr userDrawn="1"/>
            </p:nvSpPr>
            <p:spPr bwMode="auto">
              <a:xfrm>
                <a:off x="76" y="3732"/>
                <a:ext cx="595" cy="250"/>
              </a:xfrm>
              <a:custGeom>
                <a:avLst/>
                <a:gdLst>
                  <a:gd name="T0" fmla="*/ 13 w 1190"/>
                  <a:gd name="T1" fmla="*/ 0 h 500"/>
                  <a:gd name="T2" fmla="*/ 149 w 1190"/>
                  <a:gd name="T3" fmla="*/ 62 h 500"/>
                  <a:gd name="T4" fmla="*/ 135 w 1190"/>
                  <a:gd name="T5" fmla="*/ 63 h 500"/>
                  <a:gd name="T6" fmla="*/ 0 w 1190"/>
                  <a:gd name="T7" fmla="*/ 4 h 500"/>
                  <a:gd name="T8" fmla="*/ 13 w 1190"/>
                  <a:gd name="T9" fmla="*/ 0 h 500"/>
                  <a:gd name="T10" fmla="*/ 13 w 1190"/>
                  <a:gd name="T11" fmla="*/ 0 h 5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190" h="500">
                    <a:moveTo>
                      <a:pt x="100" y="0"/>
                    </a:moveTo>
                    <a:lnTo>
                      <a:pt x="1190" y="490"/>
                    </a:lnTo>
                    <a:lnTo>
                      <a:pt x="1076" y="500"/>
                    </a:lnTo>
                    <a:lnTo>
                      <a:pt x="0" y="27"/>
                    </a:lnTo>
                    <a:lnTo>
                      <a:pt x="100" y="0"/>
                    </a:lnTo>
                    <a:close/>
                  </a:path>
                </a:pathLst>
              </a:custGeom>
              <a:solidFill>
                <a:schemeClr val="accent2"/>
              </a:solidFill>
              <a:ln w="9525">
                <a:noFill/>
                <a:round/>
                <a:headEnd/>
                <a:tailEnd/>
              </a:ln>
            </p:spPr>
            <p:txBody>
              <a:bodyPr/>
              <a:lstStyle/>
              <a:p>
                <a:pPr>
                  <a:defRPr/>
                </a:pPr>
                <a:endParaRPr lang="ru-RU"/>
              </a:p>
            </p:txBody>
          </p:sp>
          <p:sp>
            <p:nvSpPr>
              <p:cNvPr id="2087" name="Freeform 26"/>
              <p:cNvSpPr>
                <a:spLocks/>
              </p:cNvSpPr>
              <p:nvPr userDrawn="1"/>
            </p:nvSpPr>
            <p:spPr bwMode="auto">
              <a:xfrm>
                <a:off x="260" y="3886"/>
                <a:ext cx="244" cy="148"/>
              </a:xfrm>
              <a:custGeom>
                <a:avLst/>
                <a:gdLst>
                  <a:gd name="T0" fmla="*/ 1 w 489"/>
                  <a:gd name="T1" fmla="*/ 5 h 296"/>
                  <a:gd name="T2" fmla="*/ 20 w 489"/>
                  <a:gd name="T3" fmla="*/ 9 h 296"/>
                  <a:gd name="T4" fmla="*/ 40 w 489"/>
                  <a:gd name="T5" fmla="*/ 18 h 296"/>
                  <a:gd name="T6" fmla="*/ 55 w 489"/>
                  <a:gd name="T7" fmla="*/ 31 h 296"/>
                  <a:gd name="T8" fmla="*/ 40 w 489"/>
                  <a:gd name="T9" fmla="*/ 29 h 296"/>
                  <a:gd name="T10" fmla="*/ 17 w 489"/>
                  <a:gd name="T11" fmla="*/ 19 h 296"/>
                  <a:gd name="T12" fmla="*/ 6 w 489"/>
                  <a:gd name="T13" fmla="*/ 10 h 296"/>
                  <a:gd name="T14" fmla="*/ 13 w 489"/>
                  <a:gd name="T15" fmla="*/ 21 h 296"/>
                  <a:gd name="T16" fmla="*/ 34 w 489"/>
                  <a:gd name="T17" fmla="*/ 34 h 296"/>
                  <a:gd name="T18" fmla="*/ 58 w 489"/>
                  <a:gd name="T19" fmla="*/ 37 h 296"/>
                  <a:gd name="T20" fmla="*/ 61 w 489"/>
                  <a:gd name="T21" fmla="*/ 28 h 296"/>
                  <a:gd name="T22" fmla="*/ 49 w 489"/>
                  <a:gd name="T23" fmla="*/ 15 h 296"/>
                  <a:gd name="T24" fmla="*/ 21 w 489"/>
                  <a:gd name="T25" fmla="*/ 3 h 296"/>
                  <a:gd name="T26" fmla="*/ 0 w 489"/>
                  <a:gd name="T27" fmla="*/ 0 h 296"/>
                  <a:gd name="T28" fmla="*/ 1 w 489"/>
                  <a:gd name="T29" fmla="*/ 5 h 296"/>
                  <a:gd name="T30" fmla="*/ 1 w 489"/>
                  <a:gd name="T31" fmla="*/ 5 h 29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489" h="296">
                    <a:moveTo>
                      <a:pt x="14" y="34"/>
                    </a:moveTo>
                    <a:lnTo>
                      <a:pt x="160" y="66"/>
                    </a:lnTo>
                    <a:lnTo>
                      <a:pt x="324" y="137"/>
                    </a:lnTo>
                    <a:lnTo>
                      <a:pt x="440" y="243"/>
                    </a:lnTo>
                    <a:lnTo>
                      <a:pt x="326" y="230"/>
                    </a:lnTo>
                    <a:lnTo>
                      <a:pt x="139" y="146"/>
                    </a:lnTo>
                    <a:lnTo>
                      <a:pt x="50" y="80"/>
                    </a:lnTo>
                    <a:lnTo>
                      <a:pt x="107" y="163"/>
                    </a:lnTo>
                    <a:lnTo>
                      <a:pt x="272" y="270"/>
                    </a:lnTo>
                    <a:lnTo>
                      <a:pt x="466" y="296"/>
                    </a:lnTo>
                    <a:lnTo>
                      <a:pt x="489" y="224"/>
                    </a:lnTo>
                    <a:lnTo>
                      <a:pt x="394" y="120"/>
                    </a:lnTo>
                    <a:lnTo>
                      <a:pt x="170" y="17"/>
                    </a:lnTo>
                    <a:lnTo>
                      <a:pt x="0" y="0"/>
                    </a:lnTo>
                    <a:lnTo>
                      <a:pt x="14" y="34"/>
                    </a:lnTo>
                    <a:close/>
                  </a:path>
                </a:pathLst>
              </a:custGeom>
              <a:solidFill>
                <a:schemeClr val="accent2"/>
              </a:solidFill>
              <a:ln w="9525">
                <a:noFill/>
                <a:round/>
                <a:headEnd/>
                <a:tailEnd/>
              </a:ln>
            </p:spPr>
            <p:txBody>
              <a:bodyPr/>
              <a:lstStyle/>
              <a:p>
                <a:pPr>
                  <a:defRPr/>
                </a:pPr>
                <a:endParaRPr lang="ru-RU"/>
              </a:p>
            </p:txBody>
          </p:sp>
          <p:sp>
            <p:nvSpPr>
              <p:cNvPr id="2088" name="Freeform 27"/>
              <p:cNvSpPr>
                <a:spLocks/>
              </p:cNvSpPr>
              <p:nvPr userDrawn="1"/>
            </p:nvSpPr>
            <p:spPr bwMode="auto">
              <a:xfrm>
                <a:off x="565" y="3680"/>
                <a:ext cx="107" cy="238"/>
              </a:xfrm>
              <a:custGeom>
                <a:avLst/>
                <a:gdLst>
                  <a:gd name="T0" fmla="*/ 3 w 213"/>
                  <a:gd name="T1" fmla="*/ 0 h 478"/>
                  <a:gd name="T2" fmla="*/ 12 w 213"/>
                  <a:gd name="T3" fmla="*/ 3 h 478"/>
                  <a:gd name="T4" fmla="*/ 10 w 213"/>
                  <a:gd name="T5" fmla="*/ 24 h 478"/>
                  <a:gd name="T6" fmla="*/ 14 w 213"/>
                  <a:gd name="T7" fmla="*/ 40 h 478"/>
                  <a:gd name="T8" fmla="*/ 27 w 213"/>
                  <a:gd name="T9" fmla="*/ 56 h 478"/>
                  <a:gd name="T10" fmla="*/ 13 w 213"/>
                  <a:gd name="T11" fmla="*/ 59 h 478"/>
                  <a:gd name="T12" fmla="*/ 4 w 213"/>
                  <a:gd name="T13" fmla="*/ 42 h 478"/>
                  <a:gd name="T14" fmla="*/ 0 w 213"/>
                  <a:gd name="T15" fmla="*/ 7 h 478"/>
                  <a:gd name="T16" fmla="*/ 3 w 213"/>
                  <a:gd name="T17" fmla="*/ 0 h 478"/>
                  <a:gd name="T18" fmla="*/ 3 w 213"/>
                  <a:gd name="T19" fmla="*/ 0 h 47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213" h="478">
                    <a:moveTo>
                      <a:pt x="24" y="0"/>
                    </a:moveTo>
                    <a:lnTo>
                      <a:pt x="91" y="25"/>
                    </a:lnTo>
                    <a:lnTo>
                      <a:pt x="80" y="192"/>
                    </a:lnTo>
                    <a:lnTo>
                      <a:pt x="106" y="327"/>
                    </a:lnTo>
                    <a:lnTo>
                      <a:pt x="213" y="451"/>
                    </a:lnTo>
                    <a:lnTo>
                      <a:pt x="97" y="478"/>
                    </a:lnTo>
                    <a:lnTo>
                      <a:pt x="30" y="344"/>
                    </a:lnTo>
                    <a:lnTo>
                      <a:pt x="0" y="57"/>
                    </a:lnTo>
                    <a:lnTo>
                      <a:pt x="24" y="0"/>
                    </a:lnTo>
                    <a:close/>
                  </a:path>
                </a:pathLst>
              </a:custGeom>
              <a:solidFill>
                <a:schemeClr val="accent2"/>
              </a:solidFill>
              <a:ln w="9525">
                <a:noFill/>
                <a:round/>
                <a:headEnd/>
                <a:tailEnd/>
              </a:ln>
            </p:spPr>
            <p:txBody>
              <a:bodyPr/>
              <a:lstStyle/>
              <a:p>
                <a:pPr>
                  <a:defRPr/>
                </a:pPr>
                <a:endParaRPr lang="ru-RU"/>
              </a:p>
            </p:txBody>
          </p:sp>
          <p:grpSp>
            <p:nvGrpSpPr>
              <p:cNvPr id="2089" name="Group 28"/>
              <p:cNvGrpSpPr>
                <a:grpSpLocks/>
              </p:cNvGrpSpPr>
              <p:nvPr userDrawn="1"/>
            </p:nvGrpSpPr>
            <p:grpSpPr bwMode="auto">
              <a:xfrm>
                <a:off x="5" y="3490"/>
                <a:ext cx="1124" cy="678"/>
                <a:chOff x="5" y="3490"/>
                <a:chExt cx="1124" cy="678"/>
              </a:xfrm>
            </p:grpSpPr>
            <p:sp>
              <p:nvSpPr>
                <p:cNvPr id="2090" name="Freeform 29"/>
                <p:cNvSpPr>
                  <a:spLocks/>
                </p:cNvSpPr>
                <p:nvPr userDrawn="1"/>
              </p:nvSpPr>
              <p:spPr bwMode="auto">
                <a:xfrm>
                  <a:off x="669" y="4048"/>
                  <a:ext cx="75" cy="87"/>
                </a:xfrm>
                <a:custGeom>
                  <a:avLst/>
                  <a:gdLst>
                    <a:gd name="T0" fmla="*/ 14 w 150"/>
                    <a:gd name="T1" fmla="*/ 0 h 173"/>
                    <a:gd name="T2" fmla="*/ 5 w 150"/>
                    <a:gd name="T3" fmla="*/ 9 h 173"/>
                    <a:gd name="T4" fmla="*/ 0 w 150"/>
                    <a:gd name="T5" fmla="*/ 22 h 173"/>
                    <a:gd name="T6" fmla="*/ 10 w 150"/>
                    <a:gd name="T7" fmla="*/ 20 h 173"/>
                    <a:gd name="T8" fmla="*/ 13 w 150"/>
                    <a:gd name="T9" fmla="*/ 11 h 173"/>
                    <a:gd name="T10" fmla="*/ 19 w 150"/>
                    <a:gd name="T11" fmla="*/ 4 h 173"/>
                    <a:gd name="T12" fmla="*/ 14 w 150"/>
                    <a:gd name="T13" fmla="*/ 0 h 173"/>
                    <a:gd name="T14" fmla="*/ 14 w 150"/>
                    <a:gd name="T15" fmla="*/ 0 h 173"/>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50" h="173">
                      <a:moveTo>
                        <a:pt x="110" y="0"/>
                      </a:moveTo>
                      <a:lnTo>
                        <a:pt x="40" y="66"/>
                      </a:lnTo>
                      <a:lnTo>
                        <a:pt x="0" y="173"/>
                      </a:lnTo>
                      <a:lnTo>
                        <a:pt x="80" y="160"/>
                      </a:lnTo>
                      <a:lnTo>
                        <a:pt x="103" y="84"/>
                      </a:lnTo>
                      <a:lnTo>
                        <a:pt x="150" y="27"/>
                      </a:lnTo>
                      <a:lnTo>
                        <a:pt x="110" y="0"/>
                      </a:lnTo>
                      <a:close/>
                    </a:path>
                  </a:pathLst>
                </a:custGeom>
                <a:solidFill>
                  <a:schemeClr val="accent2"/>
                </a:solidFill>
                <a:ln w="9525">
                  <a:noFill/>
                  <a:round/>
                  <a:headEnd/>
                  <a:tailEnd/>
                </a:ln>
              </p:spPr>
              <p:txBody>
                <a:bodyPr/>
                <a:lstStyle/>
                <a:p>
                  <a:pPr>
                    <a:defRPr/>
                  </a:pPr>
                  <a:endParaRPr lang="ru-RU"/>
                </a:p>
              </p:txBody>
            </p:sp>
            <p:sp>
              <p:nvSpPr>
                <p:cNvPr id="2091" name="Freeform 30"/>
                <p:cNvSpPr>
                  <a:spLocks/>
                </p:cNvSpPr>
                <p:nvPr userDrawn="1"/>
              </p:nvSpPr>
              <p:spPr bwMode="auto">
                <a:xfrm>
                  <a:off x="5" y="3728"/>
                  <a:ext cx="842" cy="440"/>
                </a:xfrm>
                <a:custGeom>
                  <a:avLst/>
                  <a:gdLst>
                    <a:gd name="T0" fmla="*/ 20 w 1684"/>
                    <a:gd name="T1" fmla="*/ 0 h 880"/>
                    <a:gd name="T2" fmla="*/ 8 w 1684"/>
                    <a:gd name="T3" fmla="*/ 7 h 880"/>
                    <a:gd name="T4" fmla="*/ 0 w 1684"/>
                    <a:gd name="T5" fmla="*/ 26 h 880"/>
                    <a:gd name="T6" fmla="*/ 9 w 1684"/>
                    <a:gd name="T7" fmla="*/ 45 h 880"/>
                    <a:gd name="T8" fmla="*/ 148 w 1684"/>
                    <a:gd name="T9" fmla="*/ 109 h 880"/>
                    <a:gd name="T10" fmla="*/ 178 w 1684"/>
                    <a:gd name="T11" fmla="*/ 105 h 880"/>
                    <a:gd name="T12" fmla="*/ 202 w 1684"/>
                    <a:gd name="T13" fmla="*/ 110 h 880"/>
                    <a:gd name="T14" fmla="*/ 211 w 1684"/>
                    <a:gd name="T15" fmla="*/ 101 h 880"/>
                    <a:gd name="T16" fmla="*/ 188 w 1684"/>
                    <a:gd name="T17" fmla="*/ 83 h 880"/>
                    <a:gd name="T18" fmla="*/ 179 w 1684"/>
                    <a:gd name="T19" fmla="*/ 64 h 880"/>
                    <a:gd name="T20" fmla="*/ 172 w 1684"/>
                    <a:gd name="T21" fmla="*/ 66 h 880"/>
                    <a:gd name="T22" fmla="*/ 180 w 1684"/>
                    <a:gd name="T23" fmla="*/ 83 h 880"/>
                    <a:gd name="T24" fmla="*/ 198 w 1684"/>
                    <a:gd name="T25" fmla="*/ 102 h 880"/>
                    <a:gd name="T26" fmla="*/ 177 w 1684"/>
                    <a:gd name="T27" fmla="*/ 99 h 880"/>
                    <a:gd name="T28" fmla="*/ 153 w 1684"/>
                    <a:gd name="T29" fmla="*/ 102 h 880"/>
                    <a:gd name="T30" fmla="*/ 157 w 1684"/>
                    <a:gd name="T31" fmla="*/ 82 h 880"/>
                    <a:gd name="T32" fmla="*/ 168 w 1684"/>
                    <a:gd name="T33" fmla="*/ 68 h 880"/>
                    <a:gd name="T34" fmla="*/ 156 w 1684"/>
                    <a:gd name="T35" fmla="*/ 69 h 880"/>
                    <a:gd name="T36" fmla="*/ 146 w 1684"/>
                    <a:gd name="T37" fmla="*/ 83 h 880"/>
                    <a:gd name="T38" fmla="*/ 143 w 1684"/>
                    <a:gd name="T39" fmla="*/ 99 h 880"/>
                    <a:gd name="T40" fmla="*/ 14 w 1684"/>
                    <a:gd name="T41" fmla="*/ 39 h 880"/>
                    <a:gd name="T42" fmla="*/ 10 w 1684"/>
                    <a:gd name="T43" fmla="*/ 27 h 880"/>
                    <a:gd name="T44" fmla="*/ 13 w 1684"/>
                    <a:gd name="T45" fmla="*/ 12 h 880"/>
                    <a:gd name="T46" fmla="*/ 28 w 1684"/>
                    <a:gd name="T47" fmla="*/ 0 h 880"/>
                    <a:gd name="T48" fmla="*/ 20 w 1684"/>
                    <a:gd name="T49" fmla="*/ 0 h 880"/>
                    <a:gd name="T50" fmla="*/ 20 w 1684"/>
                    <a:gd name="T51" fmla="*/ 0 h 880"/>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1684" h="880">
                      <a:moveTo>
                        <a:pt x="156" y="0"/>
                      </a:moveTo>
                      <a:lnTo>
                        <a:pt x="63" y="52"/>
                      </a:lnTo>
                      <a:lnTo>
                        <a:pt x="0" y="208"/>
                      </a:lnTo>
                      <a:lnTo>
                        <a:pt x="67" y="358"/>
                      </a:lnTo>
                      <a:lnTo>
                        <a:pt x="1182" y="867"/>
                      </a:lnTo>
                      <a:lnTo>
                        <a:pt x="1422" y="835"/>
                      </a:lnTo>
                      <a:lnTo>
                        <a:pt x="1616" y="880"/>
                      </a:lnTo>
                      <a:lnTo>
                        <a:pt x="1684" y="808"/>
                      </a:lnTo>
                      <a:lnTo>
                        <a:pt x="1502" y="664"/>
                      </a:lnTo>
                      <a:lnTo>
                        <a:pt x="1428" y="512"/>
                      </a:lnTo>
                      <a:lnTo>
                        <a:pt x="1369" y="527"/>
                      </a:lnTo>
                      <a:lnTo>
                        <a:pt x="1439" y="664"/>
                      </a:lnTo>
                      <a:lnTo>
                        <a:pt x="1578" y="810"/>
                      </a:lnTo>
                      <a:lnTo>
                        <a:pt x="1413" y="787"/>
                      </a:lnTo>
                      <a:lnTo>
                        <a:pt x="1219" y="814"/>
                      </a:lnTo>
                      <a:lnTo>
                        <a:pt x="1255" y="650"/>
                      </a:lnTo>
                      <a:lnTo>
                        <a:pt x="1338" y="538"/>
                      </a:lnTo>
                      <a:lnTo>
                        <a:pt x="1241" y="552"/>
                      </a:lnTo>
                      <a:lnTo>
                        <a:pt x="1165" y="658"/>
                      </a:lnTo>
                      <a:lnTo>
                        <a:pt x="1139" y="791"/>
                      </a:lnTo>
                      <a:lnTo>
                        <a:pt x="107" y="310"/>
                      </a:lnTo>
                      <a:lnTo>
                        <a:pt x="80" y="215"/>
                      </a:lnTo>
                      <a:lnTo>
                        <a:pt x="103" y="95"/>
                      </a:lnTo>
                      <a:lnTo>
                        <a:pt x="217" y="0"/>
                      </a:lnTo>
                      <a:lnTo>
                        <a:pt x="156" y="0"/>
                      </a:lnTo>
                      <a:close/>
                    </a:path>
                  </a:pathLst>
                </a:custGeom>
                <a:solidFill>
                  <a:schemeClr val="accent2"/>
                </a:solidFill>
                <a:ln w="9525">
                  <a:noFill/>
                  <a:round/>
                  <a:headEnd/>
                  <a:tailEnd/>
                </a:ln>
              </p:spPr>
              <p:txBody>
                <a:bodyPr/>
                <a:lstStyle/>
                <a:p>
                  <a:pPr>
                    <a:defRPr/>
                  </a:pPr>
                  <a:endParaRPr lang="ru-RU"/>
                </a:p>
              </p:txBody>
            </p:sp>
            <p:sp>
              <p:nvSpPr>
                <p:cNvPr id="2092" name="Freeform 31"/>
                <p:cNvSpPr>
                  <a:spLocks/>
                </p:cNvSpPr>
                <p:nvPr userDrawn="1"/>
              </p:nvSpPr>
              <p:spPr bwMode="auto">
                <a:xfrm>
                  <a:off x="106" y="3770"/>
                  <a:ext cx="80" cy="167"/>
                </a:xfrm>
                <a:custGeom>
                  <a:avLst/>
                  <a:gdLst>
                    <a:gd name="T0" fmla="*/ 15 w 160"/>
                    <a:gd name="T1" fmla="*/ 0 h 335"/>
                    <a:gd name="T2" fmla="*/ 3 w 160"/>
                    <a:gd name="T3" fmla="*/ 13 h 335"/>
                    <a:gd name="T4" fmla="*/ 0 w 160"/>
                    <a:gd name="T5" fmla="*/ 28 h 335"/>
                    <a:gd name="T6" fmla="*/ 5 w 160"/>
                    <a:gd name="T7" fmla="*/ 39 h 335"/>
                    <a:gd name="T8" fmla="*/ 12 w 160"/>
                    <a:gd name="T9" fmla="*/ 41 h 335"/>
                    <a:gd name="T10" fmla="*/ 10 w 160"/>
                    <a:gd name="T11" fmla="*/ 19 h 335"/>
                    <a:gd name="T12" fmla="*/ 20 w 160"/>
                    <a:gd name="T13" fmla="*/ 2 h 335"/>
                    <a:gd name="T14" fmla="*/ 15 w 160"/>
                    <a:gd name="T15" fmla="*/ 0 h 335"/>
                    <a:gd name="T16" fmla="*/ 15 w 160"/>
                    <a:gd name="T17" fmla="*/ 0 h 33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60" h="335">
                      <a:moveTo>
                        <a:pt x="116" y="0"/>
                      </a:moveTo>
                      <a:lnTo>
                        <a:pt x="19" y="106"/>
                      </a:lnTo>
                      <a:lnTo>
                        <a:pt x="0" y="230"/>
                      </a:lnTo>
                      <a:lnTo>
                        <a:pt x="33" y="314"/>
                      </a:lnTo>
                      <a:lnTo>
                        <a:pt x="94" y="335"/>
                      </a:lnTo>
                      <a:lnTo>
                        <a:pt x="76" y="154"/>
                      </a:lnTo>
                      <a:lnTo>
                        <a:pt x="160" y="17"/>
                      </a:lnTo>
                      <a:lnTo>
                        <a:pt x="116" y="0"/>
                      </a:lnTo>
                      <a:close/>
                    </a:path>
                  </a:pathLst>
                </a:custGeom>
                <a:solidFill>
                  <a:schemeClr val="accent2"/>
                </a:solidFill>
                <a:ln w="9525">
                  <a:noFill/>
                  <a:round/>
                  <a:headEnd/>
                  <a:tailEnd/>
                </a:ln>
              </p:spPr>
              <p:txBody>
                <a:bodyPr/>
                <a:lstStyle/>
                <a:p>
                  <a:pPr>
                    <a:defRPr/>
                  </a:pPr>
                  <a:endParaRPr lang="ru-RU"/>
                </a:p>
              </p:txBody>
            </p:sp>
            <p:sp>
              <p:nvSpPr>
                <p:cNvPr id="2093" name="Freeform 32"/>
                <p:cNvSpPr>
                  <a:spLocks/>
                </p:cNvSpPr>
                <p:nvPr userDrawn="1"/>
              </p:nvSpPr>
              <p:spPr bwMode="auto">
                <a:xfrm>
                  <a:off x="449" y="3490"/>
                  <a:ext cx="322" cy="594"/>
                </a:xfrm>
                <a:custGeom>
                  <a:avLst/>
                  <a:gdLst>
                    <a:gd name="T0" fmla="*/ 28 w 642"/>
                    <a:gd name="T1" fmla="*/ 112 h 1188"/>
                    <a:gd name="T2" fmla="*/ 0 w 642"/>
                    <a:gd name="T3" fmla="*/ 16 h 1188"/>
                    <a:gd name="T4" fmla="*/ 11 w 642"/>
                    <a:gd name="T5" fmla="*/ 5 h 1188"/>
                    <a:gd name="T6" fmla="*/ 33 w 642"/>
                    <a:gd name="T7" fmla="*/ 0 h 1188"/>
                    <a:gd name="T8" fmla="*/ 50 w 642"/>
                    <a:gd name="T9" fmla="*/ 8 h 1188"/>
                    <a:gd name="T10" fmla="*/ 81 w 642"/>
                    <a:gd name="T11" fmla="*/ 149 h 1188"/>
                    <a:gd name="T12" fmla="*/ 70 w 642"/>
                    <a:gd name="T13" fmla="*/ 137 h 1188"/>
                    <a:gd name="T14" fmla="*/ 45 w 642"/>
                    <a:gd name="T15" fmla="*/ 13 h 1188"/>
                    <a:gd name="T16" fmla="*/ 29 w 642"/>
                    <a:gd name="T17" fmla="*/ 8 h 1188"/>
                    <a:gd name="T18" fmla="*/ 15 w 642"/>
                    <a:gd name="T19" fmla="*/ 10 h 1188"/>
                    <a:gd name="T20" fmla="*/ 10 w 642"/>
                    <a:gd name="T21" fmla="*/ 18 h 1188"/>
                    <a:gd name="T22" fmla="*/ 39 w 642"/>
                    <a:gd name="T23" fmla="*/ 116 h 1188"/>
                    <a:gd name="T24" fmla="*/ 28 w 642"/>
                    <a:gd name="T25" fmla="*/ 112 h 1188"/>
                    <a:gd name="T26" fmla="*/ 28 w 642"/>
                    <a:gd name="T27" fmla="*/ 112 h 1188"/>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642" h="1188">
                      <a:moveTo>
                        <a:pt x="218" y="896"/>
                      </a:moveTo>
                      <a:lnTo>
                        <a:pt x="0" y="124"/>
                      </a:lnTo>
                      <a:lnTo>
                        <a:pt x="81" y="38"/>
                      </a:lnTo>
                      <a:lnTo>
                        <a:pt x="258" y="0"/>
                      </a:lnTo>
                      <a:lnTo>
                        <a:pt x="399" y="57"/>
                      </a:lnTo>
                      <a:lnTo>
                        <a:pt x="642" y="1188"/>
                      </a:lnTo>
                      <a:lnTo>
                        <a:pt x="555" y="1091"/>
                      </a:lnTo>
                      <a:lnTo>
                        <a:pt x="355" y="97"/>
                      </a:lnTo>
                      <a:lnTo>
                        <a:pt x="226" y="61"/>
                      </a:lnTo>
                      <a:lnTo>
                        <a:pt x="119" y="74"/>
                      </a:lnTo>
                      <a:lnTo>
                        <a:pt x="76" y="141"/>
                      </a:lnTo>
                      <a:lnTo>
                        <a:pt x="306" y="924"/>
                      </a:lnTo>
                      <a:lnTo>
                        <a:pt x="218" y="896"/>
                      </a:lnTo>
                      <a:close/>
                    </a:path>
                  </a:pathLst>
                </a:custGeom>
                <a:solidFill>
                  <a:schemeClr val="accent2"/>
                </a:solidFill>
                <a:ln w="9525">
                  <a:noFill/>
                  <a:round/>
                  <a:headEnd/>
                  <a:tailEnd/>
                </a:ln>
              </p:spPr>
              <p:txBody>
                <a:bodyPr/>
                <a:lstStyle/>
                <a:p>
                  <a:pPr>
                    <a:defRPr/>
                  </a:pPr>
                  <a:endParaRPr lang="ru-RU"/>
                </a:p>
              </p:txBody>
            </p:sp>
            <p:sp>
              <p:nvSpPr>
                <p:cNvPr id="2094" name="Freeform 33"/>
                <p:cNvSpPr>
                  <a:spLocks/>
                </p:cNvSpPr>
                <p:nvPr userDrawn="1"/>
              </p:nvSpPr>
              <p:spPr bwMode="auto">
                <a:xfrm>
                  <a:off x="578" y="3650"/>
                  <a:ext cx="96" cy="252"/>
                </a:xfrm>
                <a:custGeom>
                  <a:avLst/>
                  <a:gdLst>
                    <a:gd name="T0" fmla="*/ 0 w 192"/>
                    <a:gd name="T1" fmla="*/ 4 h 504"/>
                    <a:gd name="T2" fmla="*/ 10 w 192"/>
                    <a:gd name="T3" fmla="*/ 25 h 504"/>
                    <a:gd name="T4" fmla="*/ 15 w 192"/>
                    <a:gd name="T5" fmla="*/ 40 h 504"/>
                    <a:gd name="T6" fmla="*/ 15 w 192"/>
                    <a:gd name="T7" fmla="*/ 63 h 504"/>
                    <a:gd name="T8" fmla="*/ 24 w 192"/>
                    <a:gd name="T9" fmla="*/ 63 h 504"/>
                    <a:gd name="T10" fmla="*/ 24 w 192"/>
                    <a:gd name="T11" fmla="*/ 45 h 504"/>
                    <a:gd name="T12" fmla="*/ 21 w 192"/>
                    <a:gd name="T13" fmla="*/ 26 h 504"/>
                    <a:gd name="T14" fmla="*/ 13 w 192"/>
                    <a:gd name="T15" fmla="*/ 8 h 504"/>
                    <a:gd name="T16" fmla="*/ 8 w 192"/>
                    <a:gd name="T17" fmla="*/ 0 h 504"/>
                    <a:gd name="T18" fmla="*/ 0 w 192"/>
                    <a:gd name="T19" fmla="*/ 4 h 504"/>
                    <a:gd name="T20" fmla="*/ 0 w 192"/>
                    <a:gd name="T21" fmla="*/ 4 h 504"/>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92" h="504">
                      <a:moveTo>
                        <a:pt x="0" y="27"/>
                      </a:moveTo>
                      <a:lnTo>
                        <a:pt x="76" y="194"/>
                      </a:lnTo>
                      <a:lnTo>
                        <a:pt x="113" y="318"/>
                      </a:lnTo>
                      <a:lnTo>
                        <a:pt x="116" y="504"/>
                      </a:lnTo>
                      <a:lnTo>
                        <a:pt x="192" y="504"/>
                      </a:lnTo>
                      <a:lnTo>
                        <a:pt x="187" y="360"/>
                      </a:lnTo>
                      <a:lnTo>
                        <a:pt x="162" y="208"/>
                      </a:lnTo>
                      <a:lnTo>
                        <a:pt x="99" y="59"/>
                      </a:lnTo>
                      <a:lnTo>
                        <a:pt x="63" y="0"/>
                      </a:lnTo>
                      <a:lnTo>
                        <a:pt x="0" y="27"/>
                      </a:lnTo>
                      <a:close/>
                    </a:path>
                  </a:pathLst>
                </a:custGeom>
                <a:solidFill>
                  <a:schemeClr val="accent2"/>
                </a:solidFill>
                <a:ln w="9525">
                  <a:noFill/>
                  <a:round/>
                  <a:headEnd/>
                  <a:tailEnd/>
                </a:ln>
              </p:spPr>
              <p:txBody>
                <a:bodyPr/>
                <a:lstStyle/>
                <a:p>
                  <a:pPr>
                    <a:defRPr/>
                  </a:pPr>
                  <a:endParaRPr lang="ru-RU"/>
                </a:p>
              </p:txBody>
            </p:sp>
            <p:sp>
              <p:nvSpPr>
                <p:cNvPr id="2095" name="Freeform 34"/>
                <p:cNvSpPr>
                  <a:spLocks/>
                </p:cNvSpPr>
                <p:nvPr userDrawn="1"/>
              </p:nvSpPr>
              <p:spPr bwMode="auto">
                <a:xfrm>
                  <a:off x="328" y="3630"/>
                  <a:ext cx="195" cy="135"/>
                </a:xfrm>
                <a:custGeom>
                  <a:avLst/>
                  <a:gdLst>
                    <a:gd name="T0" fmla="*/ 38 w 390"/>
                    <a:gd name="T1" fmla="*/ 0 h 269"/>
                    <a:gd name="T2" fmla="*/ 33 w 390"/>
                    <a:gd name="T3" fmla="*/ 3 h 269"/>
                    <a:gd name="T4" fmla="*/ 32 w 390"/>
                    <a:gd name="T5" fmla="*/ 9 h 269"/>
                    <a:gd name="T6" fmla="*/ 0 w 390"/>
                    <a:gd name="T7" fmla="*/ 22 h 269"/>
                    <a:gd name="T8" fmla="*/ 0 w 390"/>
                    <a:gd name="T9" fmla="*/ 28 h 269"/>
                    <a:gd name="T10" fmla="*/ 36 w 390"/>
                    <a:gd name="T11" fmla="*/ 29 h 269"/>
                    <a:gd name="T12" fmla="*/ 40 w 390"/>
                    <a:gd name="T13" fmla="*/ 34 h 269"/>
                    <a:gd name="T14" fmla="*/ 49 w 390"/>
                    <a:gd name="T15" fmla="*/ 34 h 269"/>
                    <a:gd name="T16" fmla="*/ 48 w 390"/>
                    <a:gd name="T17" fmla="*/ 24 h 269"/>
                    <a:gd name="T18" fmla="*/ 15 w 390"/>
                    <a:gd name="T19" fmla="*/ 22 h 269"/>
                    <a:gd name="T20" fmla="*/ 42 w 390"/>
                    <a:gd name="T21" fmla="*/ 12 h 269"/>
                    <a:gd name="T22" fmla="*/ 38 w 390"/>
                    <a:gd name="T23" fmla="*/ 0 h 269"/>
                    <a:gd name="T24" fmla="*/ 38 w 390"/>
                    <a:gd name="T25" fmla="*/ 0 h 269"/>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390" h="269">
                      <a:moveTo>
                        <a:pt x="297" y="0"/>
                      </a:moveTo>
                      <a:lnTo>
                        <a:pt x="257" y="17"/>
                      </a:lnTo>
                      <a:lnTo>
                        <a:pt x="253" y="66"/>
                      </a:lnTo>
                      <a:lnTo>
                        <a:pt x="0" y="169"/>
                      </a:lnTo>
                      <a:lnTo>
                        <a:pt x="0" y="222"/>
                      </a:lnTo>
                      <a:lnTo>
                        <a:pt x="284" y="226"/>
                      </a:lnTo>
                      <a:lnTo>
                        <a:pt x="320" y="269"/>
                      </a:lnTo>
                      <a:lnTo>
                        <a:pt x="390" y="266"/>
                      </a:lnTo>
                      <a:lnTo>
                        <a:pt x="383" y="190"/>
                      </a:lnTo>
                      <a:lnTo>
                        <a:pt x="116" y="176"/>
                      </a:lnTo>
                      <a:lnTo>
                        <a:pt x="333" y="89"/>
                      </a:lnTo>
                      <a:lnTo>
                        <a:pt x="297" y="0"/>
                      </a:lnTo>
                      <a:close/>
                    </a:path>
                  </a:pathLst>
                </a:custGeom>
                <a:solidFill>
                  <a:schemeClr val="accent2"/>
                </a:solidFill>
                <a:ln w="9525">
                  <a:noFill/>
                  <a:round/>
                  <a:headEnd/>
                  <a:tailEnd/>
                </a:ln>
              </p:spPr>
              <p:txBody>
                <a:bodyPr/>
                <a:lstStyle/>
                <a:p>
                  <a:pPr>
                    <a:defRPr/>
                  </a:pPr>
                  <a:endParaRPr lang="ru-RU"/>
                </a:p>
              </p:txBody>
            </p:sp>
            <p:sp>
              <p:nvSpPr>
                <p:cNvPr id="2096" name="Freeform 35"/>
                <p:cNvSpPr>
                  <a:spLocks/>
                </p:cNvSpPr>
                <p:nvPr userDrawn="1"/>
              </p:nvSpPr>
              <p:spPr bwMode="auto">
                <a:xfrm>
                  <a:off x="658" y="3538"/>
                  <a:ext cx="471" cy="212"/>
                </a:xfrm>
                <a:custGeom>
                  <a:avLst/>
                  <a:gdLst>
                    <a:gd name="T0" fmla="*/ 0 w 941"/>
                    <a:gd name="T1" fmla="*/ 17 h 424"/>
                    <a:gd name="T2" fmla="*/ 108 w 941"/>
                    <a:gd name="T3" fmla="*/ 0 h 424"/>
                    <a:gd name="T4" fmla="*/ 116 w 941"/>
                    <a:gd name="T5" fmla="*/ 10 h 424"/>
                    <a:gd name="T6" fmla="*/ 118 w 941"/>
                    <a:gd name="T7" fmla="*/ 23 h 424"/>
                    <a:gd name="T8" fmla="*/ 113 w 941"/>
                    <a:gd name="T9" fmla="*/ 36 h 424"/>
                    <a:gd name="T10" fmla="*/ 8 w 941"/>
                    <a:gd name="T11" fmla="*/ 53 h 424"/>
                    <a:gd name="T12" fmla="*/ 7 w 941"/>
                    <a:gd name="T13" fmla="*/ 48 h 424"/>
                    <a:gd name="T14" fmla="*/ 108 w 941"/>
                    <a:gd name="T15" fmla="*/ 31 h 424"/>
                    <a:gd name="T16" fmla="*/ 112 w 941"/>
                    <a:gd name="T17" fmla="*/ 19 h 424"/>
                    <a:gd name="T18" fmla="*/ 105 w 941"/>
                    <a:gd name="T19" fmla="*/ 8 h 424"/>
                    <a:gd name="T20" fmla="*/ 0 w 941"/>
                    <a:gd name="T21" fmla="*/ 24 h 424"/>
                    <a:gd name="T22" fmla="*/ 0 w 941"/>
                    <a:gd name="T23" fmla="*/ 17 h 424"/>
                    <a:gd name="T24" fmla="*/ 0 w 941"/>
                    <a:gd name="T25" fmla="*/ 17 h 424"/>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941" h="424">
                      <a:moveTo>
                        <a:pt x="0" y="131"/>
                      </a:moveTo>
                      <a:lnTo>
                        <a:pt x="863" y="0"/>
                      </a:lnTo>
                      <a:lnTo>
                        <a:pt x="926" y="78"/>
                      </a:lnTo>
                      <a:lnTo>
                        <a:pt x="941" y="181"/>
                      </a:lnTo>
                      <a:lnTo>
                        <a:pt x="903" y="282"/>
                      </a:lnTo>
                      <a:lnTo>
                        <a:pt x="57" y="424"/>
                      </a:lnTo>
                      <a:lnTo>
                        <a:pt x="53" y="384"/>
                      </a:lnTo>
                      <a:lnTo>
                        <a:pt x="863" y="242"/>
                      </a:lnTo>
                      <a:lnTo>
                        <a:pt x="893" y="145"/>
                      </a:lnTo>
                      <a:lnTo>
                        <a:pt x="840" y="57"/>
                      </a:lnTo>
                      <a:lnTo>
                        <a:pt x="0" y="185"/>
                      </a:lnTo>
                      <a:lnTo>
                        <a:pt x="0" y="131"/>
                      </a:lnTo>
                      <a:close/>
                    </a:path>
                  </a:pathLst>
                </a:custGeom>
                <a:solidFill>
                  <a:schemeClr val="accent2"/>
                </a:solidFill>
                <a:ln w="9525">
                  <a:noFill/>
                  <a:round/>
                  <a:headEnd/>
                  <a:tailEnd/>
                </a:ln>
              </p:spPr>
              <p:txBody>
                <a:bodyPr/>
                <a:lstStyle/>
                <a:p>
                  <a:pPr>
                    <a:defRPr/>
                  </a:pPr>
                  <a:endParaRPr lang="ru-RU"/>
                </a:p>
              </p:txBody>
            </p:sp>
            <p:sp>
              <p:nvSpPr>
                <p:cNvPr id="2097" name="Freeform 36"/>
                <p:cNvSpPr>
                  <a:spLocks/>
                </p:cNvSpPr>
                <p:nvPr userDrawn="1"/>
              </p:nvSpPr>
              <p:spPr bwMode="auto">
                <a:xfrm>
                  <a:off x="717" y="3606"/>
                  <a:ext cx="245" cy="86"/>
                </a:xfrm>
                <a:custGeom>
                  <a:avLst/>
                  <a:gdLst>
                    <a:gd name="T0" fmla="*/ 0 w 488"/>
                    <a:gd name="T1" fmla="*/ 15 h 173"/>
                    <a:gd name="T2" fmla="*/ 9 w 488"/>
                    <a:gd name="T3" fmla="*/ 21 h 173"/>
                    <a:gd name="T4" fmla="*/ 28 w 488"/>
                    <a:gd name="T5" fmla="*/ 20 h 173"/>
                    <a:gd name="T6" fmla="*/ 53 w 488"/>
                    <a:gd name="T7" fmla="*/ 14 h 173"/>
                    <a:gd name="T8" fmla="*/ 62 w 488"/>
                    <a:gd name="T9" fmla="*/ 5 h 173"/>
                    <a:gd name="T10" fmla="*/ 56 w 488"/>
                    <a:gd name="T11" fmla="*/ 0 h 173"/>
                    <a:gd name="T12" fmla="*/ 32 w 488"/>
                    <a:gd name="T13" fmla="*/ 0 h 173"/>
                    <a:gd name="T14" fmla="*/ 14 w 488"/>
                    <a:gd name="T15" fmla="*/ 1 h 173"/>
                    <a:gd name="T16" fmla="*/ 2 w 488"/>
                    <a:gd name="T17" fmla="*/ 9 h 173"/>
                    <a:gd name="T18" fmla="*/ 14 w 488"/>
                    <a:gd name="T19" fmla="*/ 11 h 173"/>
                    <a:gd name="T20" fmla="*/ 35 w 488"/>
                    <a:gd name="T21" fmla="*/ 6 h 173"/>
                    <a:gd name="T22" fmla="*/ 53 w 488"/>
                    <a:gd name="T23" fmla="*/ 6 h 173"/>
                    <a:gd name="T24" fmla="*/ 34 w 488"/>
                    <a:gd name="T25" fmla="*/ 13 h 173"/>
                    <a:gd name="T26" fmla="*/ 18 w 488"/>
                    <a:gd name="T27" fmla="*/ 15 h 173"/>
                    <a:gd name="T28" fmla="*/ 0 w 488"/>
                    <a:gd name="T29" fmla="*/ 15 h 173"/>
                    <a:gd name="T30" fmla="*/ 0 w 488"/>
                    <a:gd name="T31" fmla="*/ 15 h 173"/>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488" h="173">
                      <a:moveTo>
                        <a:pt x="0" y="126"/>
                      </a:moveTo>
                      <a:lnTo>
                        <a:pt x="66" y="173"/>
                      </a:lnTo>
                      <a:lnTo>
                        <a:pt x="222" y="166"/>
                      </a:lnTo>
                      <a:lnTo>
                        <a:pt x="418" y="116"/>
                      </a:lnTo>
                      <a:lnTo>
                        <a:pt x="488" y="42"/>
                      </a:lnTo>
                      <a:lnTo>
                        <a:pt x="443" y="2"/>
                      </a:lnTo>
                      <a:lnTo>
                        <a:pt x="253" y="0"/>
                      </a:lnTo>
                      <a:lnTo>
                        <a:pt x="110" y="12"/>
                      </a:lnTo>
                      <a:lnTo>
                        <a:pt x="15" y="76"/>
                      </a:lnTo>
                      <a:lnTo>
                        <a:pt x="112" y="95"/>
                      </a:lnTo>
                      <a:lnTo>
                        <a:pt x="275" y="53"/>
                      </a:lnTo>
                      <a:lnTo>
                        <a:pt x="416" y="53"/>
                      </a:lnTo>
                      <a:lnTo>
                        <a:pt x="268" y="110"/>
                      </a:lnTo>
                      <a:lnTo>
                        <a:pt x="142" y="126"/>
                      </a:lnTo>
                      <a:lnTo>
                        <a:pt x="0" y="126"/>
                      </a:lnTo>
                      <a:close/>
                    </a:path>
                  </a:pathLst>
                </a:custGeom>
                <a:solidFill>
                  <a:schemeClr val="accent2"/>
                </a:solidFill>
                <a:ln w="9525">
                  <a:noFill/>
                  <a:round/>
                  <a:headEnd/>
                  <a:tailEnd/>
                </a:ln>
              </p:spPr>
              <p:txBody>
                <a:bodyPr/>
                <a:lstStyle/>
                <a:p>
                  <a:pPr>
                    <a:defRPr/>
                  </a:pPr>
                  <a:endParaRPr lang="ru-RU"/>
                </a:p>
              </p:txBody>
            </p:sp>
          </p:grpSp>
        </p:grpSp>
      </p:grpSp>
      <p:grpSp>
        <p:nvGrpSpPr>
          <p:cNvPr id="2059" name="Group 37"/>
          <p:cNvGrpSpPr>
            <a:grpSpLocks/>
          </p:cNvGrpSpPr>
          <p:nvPr/>
        </p:nvGrpSpPr>
        <p:grpSpPr bwMode="auto">
          <a:xfrm>
            <a:off x="8680450" y="2116138"/>
            <a:ext cx="385763" cy="4308475"/>
            <a:chOff x="5468" y="1333"/>
            <a:chExt cx="243" cy="2714"/>
          </a:xfrm>
        </p:grpSpPr>
        <p:sp>
          <p:nvSpPr>
            <p:cNvPr id="2073" name="Freeform 38"/>
            <p:cNvSpPr>
              <a:spLocks/>
            </p:cNvSpPr>
            <p:nvPr userDrawn="1"/>
          </p:nvSpPr>
          <p:spPr bwMode="auto">
            <a:xfrm flipH="1">
              <a:off x="5468" y="2620"/>
              <a:ext cx="205" cy="1427"/>
            </a:xfrm>
            <a:custGeom>
              <a:avLst/>
              <a:gdLst>
                <a:gd name="T0" fmla="*/ 13 w 772"/>
                <a:gd name="T1" fmla="*/ 263 h 3266"/>
                <a:gd name="T2" fmla="*/ 7 w 772"/>
                <a:gd name="T3" fmla="*/ 246 h 3266"/>
                <a:gd name="T4" fmla="*/ 6 w 772"/>
                <a:gd name="T5" fmla="*/ 232 h 3266"/>
                <a:gd name="T6" fmla="*/ 7 w 772"/>
                <a:gd name="T7" fmla="*/ 212 h 3266"/>
                <a:gd name="T8" fmla="*/ 11 w 772"/>
                <a:gd name="T9" fmla="*/ 188 h 3266"/>
                <a:gd name="T10" fmla="*/ 12 w 772"/>
                <a:gd name="T11" fmla="*/ 173 h 3266"/>
                <a:gd name="T12" fmla="*/ 11 w 772"/>
                <a:gd name="T13" fmla="*/ 163 h 3266"/>
                <a:gd name="T14" fmla="*/ 7 w 772"/>
                <a:gd name="T15" fmla="*/ 155 h 3266"/>
                <a:gd name="T16" fmla="*/ 7 w 772"/>
                <a:gd name="T17" fmla="*/ 145 h 3266"/>
                <a:gd name="T18" fmla="*/ 8 w 772"/>
                <a:gd name="T19" fmla="*/ 132 h 3266"/>
                <a:gd name="T20" fmla="*/ 14 w 772"/>
                <a:gd name="T21" fmla="*/ 97 h 3266"/>
                <a:gd name="T22" fmla="*/ 14 w 772"/>
                <a:gd name="T23" fmla="*/ 79 h 3266"/>
                <a:gd name="T24" fmla="*/ 13 w 772"/>
                <a:gd name="T25" fmla="*/ 59 h 3266"/>
                <a:gd name="T26" fmla="*/ 8 w 772"/>
                <a:gd name="T27" fmla="*/ 50 h 3266"/>
                <a:gd name="T28" fmla="*/ 4 w 772"/>
                <a:gd name="T29" fmla="*/ 35 h 3266"/>
                <a:gd name="T30" fmla="*/ 0 w 772"/>
                <a:gd name="T31" fmla="*/ 0 h 3266"/>
                <a:gd name="T32" fmla="*/ 1 w 772"/>
                <a:gd name="T33" fmla="*/ 32 h 3266"/>
                <a:gd name="T34" fmla="*/ 3 w 772"/>
                <a:gd name="T35" fmla="*/ 51 h 3266"/>
                <a:gd name="T36" fmla="*/ 7 w 772"/>
                <a:gd name="T37" fmla="*/ 63 h 3266"/>
                <a:gd name="T38" fmla="*/ 11 w 772"/>
                <a:gd name="T39" fmla="*/ 69 h 3266"/>
                <a:gd name="T40" fmla="*/ 11 w 772"/>
                <a:gd name="T41" fmla="*/ 87 h 3266"/>
                <a:gd name="T42" fmla="*/ 9 w 772"/>
                <a:gd name="T43" fmla="*/ 106 h 3266"/>
                <a:gd name="T44" fmla="*/ 5 w 772"/>
                <a:gd name="T45" fmla="*/ 138 h 3266"/>
                <a:gd name="T46" fmla="*/ 4 w 772"/>
                <a:gd name="T47" fmla="*/ 159 h 3266"/>
                <a:gd name="T48" fmla="*/ 9 w 772"/>
                <a:gd name="T49" fmla="*/ 171 h 3266"/>
                <a:gd name="T50" fmla="*/ 8 w 772"/>
                <a:gd name="T51" fmla="*/ 182 h 3266"/>
                <a:gd name="T52" fmla="*/ 5 w 772"/>
                <a:gd name="T53" fmla="*/ 204 h 3266"/>
                <a:gd name="T54" fmla="*/ 3 w 772"/>
                <a:gd name="T55" fmla="*/ 226 h 3266"/>
                <a:gd name="T56" fmla="*/ 5 w 772"/>
                <a:gd name="T57" fmla="*/ 249 h 3266"/>
                <a:gd name="T58" fmla="*/ 8 w 772"/>
                <a:gd name="T59" fmla="*/ 262 h 3266"/>
                <a:gd name="T60" fmla="*/ 12 w 772"/>
                <a:gd name="T61" fmla="*/ 272 h 3266"/>
                <a:gd name="T62" fmla="*/ 13 w 772"/>
                <a:gd name="T63" fmla="*/ 263 h 3266"/>
                <a:gd name="T64" fmla="*/ 13 w 772"/>
                <a:gd name="T65" fmla="*/ 263 h 326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772" h="3266">
                  <a:moveTo>
                    <a:pt x="692" y="3156"/>
                  </a:moveTo>
                  <a:lnTo>
                    <a:pt x="380" y="2945"/>
                  </a:lnTo>
                  <a:lnTo>
                    <a:pt x="319" y="2783"/>
                  </a:lnTo>
                  <a:lnTo>
                    <a:pt x="371" y="2542"/>
                  </a:lnTo>
                  <a:lnTo>
                    <a:pt x="591" y="2251"/>
                  </a:lnTo>
                  <a:lnTo>
                    <a:pt x="641" y="2070"/>
                  </a:lnTo>
                  <a:lnTo>
                    <a:pt x="591" y="1948"/>
                  </a:lnTo>
                  <a:lnTo>
                    <a:pt x="401" y="1859"/>
                  </a:lnTo>
                  <a:lnTo>
                    <a:pt x="361" y="1747"/>
                  </a:lnTo>
                  <a:lnTo>
                    <a:pt x="430" y="1587"/>
                  </a:lnTo>
                  <a:lnTo>
                    <a:pt x="741" y="1156"/>
                  </a:lnTo>
                  <a:lnTo>
                    <a:pt x="772" y="945"/>
                  </a:lnTo>
                  <a:lnTo>
                    <a:pt x="692" y="713"/>
                  </a:lnTo>
                  <a:lnTo>
                    <a:pt x="430" y="603"/>
                  </a:lnTo>
                  <a:lnTo>
                    <a:pt x="200" y="422"/>
                  </a:lnTo>
                  <a:lnTo>
                    <a:pt x="0" y="0"/>
                  </a:lnTo>
                  <a:lnTo>
                    <a:pt x="29" y="382"/>
                  </a:lnTo>
                  <a:lnTo>
                    <a:pt x="179" y="612"/>
                  </a:lnTo>
                  <a:lnTo>
                    <a:pt x="380" y="753"/>
                  </a:lnTo>
                  <a:lnTo>
                    <a:pt x="601" y="833"/>
                  </a:lnTo>
                  <a:lnTo>
                    <a:pt x="612" y="1044"/>
                  </a:lnTo>
                  <a:lnTo>
                    <a:pt x="500" y="1266"/>
                  </a:lnTo>
                  <a:lnTo>
                    <a:pt x="240" y="1658"/>
                  </a:lnTo>
                  <a:lnTo>
                    <a:pt x="230" y="1909"/>
                  </a:lnTo>
                  <a:lnTo>
                    <a:pt x="471" y="2049"/>
                  </a:lnTo>
                  <a:lnTo>
                    <a:pt x="460" y="2180"/>
                  </a:lnTo>
                  <a:lnTo>
                    <a:pt x="249" y="2452"/>
                  </a:lnTo>
                  <a:lnTo>
                    <a:pt x="160" y="2713"/>
                  </a:lnTo>
                  <a:lnTo>
                    <a:pt x="240" y="2994"/>
                  </a:lnTo>
                  <a:lnTo>
                    <a:pt x="430" y="3144"/>
                  </a:lnTo>
                  <a:lnTo>
                    <a:pt x="671" y="3266"/>
                  </a:lnTo>
                  <a:lnTo>
                    <a:pt x="692" y="3156"/>
                  </a:lnTo>
                  <a:close/>
                </a:path>
              </a:pathLst>
            </a:custGeom>
            <a:solidFill>
              <a:schemeClr val="folHlink"/>
            </a:solidFill>
            <a:ln w="9525">
              <a:noFill/>
              <a:round/>
              <a:headEnd/>
              <a:tailEnd/>
            </a:ln>
          </p:spPr>
          <p:txBody>
            <a:bodyPr/>
            <a:lstStyle/>
            <a:p>
              <a:pPr>
                <a:defRPr/>
              </a:pPr>
              <a:endParaRPr lang="ru-RU"/>
            </a:p>
          </p:txBody>
        </p:sp>
        <p:sp>
          <p:nvSpPr>
            <p:cNvPr id="2074" name="Freeform 39"/>
            <p:cNvSpPr>
              <a:spLocks/>
            </p:cNvSpPr>
            <p:nvPr userDrawn="1"/>
          </p:nvSpPr>
          <p:spPr bwMode="auto">
            <a:xfrm flipH="1">
              <a:off x="5506" y="1333"/>
              <a:ext cx="205" cy="1633"/>
            </a:xfrm>
            <a:custGeom>
              <a:avLst/>
              <a:gdLst>
                <a:gd name="T0" fmla="*/ 13 w 772"/>
                <a:gd name="T1" fmla="*/ 395 h 3266"/>
                <a:gd name="T2" fmla="*/ 7 w 772"/>
                <a:gd name="T3" fmla="*/ 369 h 3266"/>
                <a:gd name="T4" fmla="*/ 6 w 772"/>
                <a:gd name="T5" fmla="*/ 348 h 3266"/>
                <a:gd name="T6" fmla="*/ 7 w 772"/>
                <a:gd name="T7" fmla="*/ 318 h 3266"/>
                <a:gd name="T8" fmla="*/ 11 w 772"/>
                <a:gd name="T9" fmla="*/ 282 h 3266"/>
                <a:gd name="T10" fmla="*/ 12 w 772"/>
                <a:gd name="T11" fmla="*/ 259 h 3266"/>
                <a:gd name="T12" fmla="*/ 11 w 772"/>
                <a:gd name="T13" fmla="*/ 244 h 3266"/>
                <a:gd name="T14" fmla="*/ 7 w 772"/>
                <a:gd name="T15" fmla="*/ 233 h 3266"/>
                <a:gd name="T16" fmla="*/ 7 w 772"/>
                <a:gd name="T17" fmla="*/ 219 h 3266"/>
                <a:gd name="T18" fmla="*/ 8 w 772"/>
                <a:gd name="T19" fmla="*/ 199 h 3266"/>
                <a:gd name="T20" fmla="*/ 14 w 772"/>
                <a:gd name="T21" fmla="*/ 145 h 3266"/>
                <a:gd name="T22" fmla="*/ 14 w 772"/>
                <a:gd name="T23" fmla="*/ 119 h 3266"/>
                <a:gd name="T24" fmla="*/ 13 w 772"/>
                <a:gd name="T25" fmla="*/ 90 h 3266"/>
                <a:gd name="T26" fmla="*/ 8 w 772"/>
                <a:gd name="T27" fmla="*/ 76 h 3266"/>
                <a:gd name="T28" fmla="*/ 4 w 772"/>
                <a:gd name="T29" fmla="*/ 53 h 3266"/>
                <a:gd name="T30" fmla="*/ 0 w 772"/>
                <a:gd name="T31" fmla="*/ 0 h 3266"/>
                <a:gd name="T32" fmla="*/ 1 w 772"/>
                <a:gd name="T33" fmla="*/ 48 h 3266"/>
                <a:gd name="T34" fmla="*/ 3 w 772"/>
                <a:gd name="T35" fmla="*/ 77 h 3266"/>
                <a:gd name="T36" fmla="*/ 7 w 772"/>
                <a:gd name="T37" fmla="*/ 95 h 3266"/>
                <a:gd name="T38" fmla="*/ 11 w 772"/>
                <a:gd name="T39" fmla="*/ 105 h 3266"/>
                <a:gd name="T40" fmla="*/ 11 w 772"/>
                <a:gd name="T41" fmla="*/ 131 h 3266"/>
                <a:gd name="T42" fmla="*/ 9 w 772"/>
                <a:gd name="T43" fmla="*/ 159 h 3266"/>
                <a:gd name="T44" fmla="*/ 5 w 772"/>
                <a:gd name="T45" fmla="*/ 208 h 3266"/>
                <a:gd name="T46" fmla="*/ 4 w 772"/>
                <a:gd name="T47" fmla="*/ 239 h 3266"/>
                <a:gd name="T48" fmla="*/ 9 w 772"/>
                <a:gd name="T49" fmla="*/ 257 h 3266"/>
                <a:gd name="T50" fmla="*/ 8 w 772"/>
                <a:gd name="T51" fmla="*/ 273 h 3266"/>
                <a:gd name="T52" fmla="*/ 5 w 772"/>
                <a:gd name="T53" fmla="*/ 307 h 3266"/>
                <a:gd name="T54" fmla="*/ 3 w 772"/>
                <a:gd name="T55" fmla="*/ 340 h 3266"/>
                <a:gd name="T56" fmla="*/ 5 w 772"/>
                <a:gd name="T57" fmla="*/ 375 h 3266"/>
                <a:gd name="T58" fmla="*/ 8 w 772"/>
                <a:gd name="T59" fmla="*/ 393 h 3266"/>
                <a:gd name="T60" fmla="*/ 12 w 772"/>
                <a:gd name="T61" fmla="*/ 409 h 3266"/>
                <a:gd name="T62" fmla="*/ 13 w 772"/>
                <a:gd name="T63" fmla="*/ 395 h 3266"/>
                <a:gd name="T64" fmla="*/ 13 w 772"/>
                <a:gd name="T65" fmla="*/ 395 h 326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772" h="3266">
                  <a:moveTo>
                    <a:pt x="692" y="3156"/>
                  </a:moveTo>
                  <a:lnTo>
                    <a:pt x="380" y="2945"/>
                  </a:lnTo>
                  <a:lnTo>
                    <a:pt x="319" y="2783"/>
                  </a:lnTo>
                  <a:lnTo>
                    <a:pt x="371" y="2542"/>
                  </a:lnTo>
                  <a:lnTo>
                    <a:pt x="591" y="2251"/>
                  </a:lnTo>
                  <a:lnTo>
                    <a:pt x="641" y="2070"/>
                  </a:lnTo>
                  <a:lnTo>
                    <a:pt x="591" y="1948"/>
                  </a:lnTo>
                  <a:lnTo>
                    <a:pt x="401" y="1859"/>
                  </a:lnTo>
                  <a:lnTo>
                    <a:pt x="361" y="1747"/>
                  </a:lnTo>
                  <a:lnTo>
                    <a:pt x="430" y="1587"/>
                  </a:lnTo>
                  <a:lnTo>
                    <a:pt x="741" y="1156"/>
                  </a:lnTo>
                  <a:lnTo>
                    <a:pt x="772" y="945"/>
                  </a:lnTo>
                  <a:lnTo>
                    <a:pt x="692" y="713"/>
                  </a:lnTo>
                  <a:lnTo>
                    <a:pt x="430" y="603"/>
                  </a:lnTo>
                  <a:lnTo>
                    <a:pt x="200" y="422"/>
                  </a:lnTo>
                  <a:lnTo>
                    <a:pt x="0" y="0"/>
                  </a:lnTo>
                  <a:lnTo>
                    <a:pt x="29" y="382"/>
                  </a:lnTo>
                  <a:lnTo>
                    <a:pt x="179" y="612"/>
                  </a:lnTo>
                  <a:lnTo>
                    <a:pt x="380" y="753"/>
                  </a:lnTo>
                  <a:lnTo>
                    <a:pt x="601" y="833"/>
                  </a:lnTo>
                  <a:lnTo>
                    <a:pt x="612" y="1044"/>
                  </a:lnTo>
                  <a:lnTo>
                    <a:pt x="500" y="1266"/>
                  </a:lnTo>
                  <a:lnTo>
                    <a:pt x="240" y="1658"/>
                  </a:lnTo>
                  <a:lnTo>
                    <a:pt x="230" y="1909"/>
                  </a:lnTo>
                  <a:lnTo>
                    <a:pt x="471" y="2049"/>
                  </a:lnTo>
                  <a:lnTo>
                    <a:pt x="460" y="2180"/>
                  </a:lnTo>
                  <a:lnTo>
                    <a:pt x="249" y="2452"/>
                  </a:lnTo>
                  <a:lnTo>
                    <a:pt x="160" y="2713"/>
                  </a:lnTo>
                  <a:lnTo>
                    <a:pt x="240" y="2994"/>
                  </a:lnTo>
                  <a:lnTo>
                    <a:pt x="430" y="3144"/>
                  </a:lnTo>
                  <a:lnTo>
                    <a:pt x="671" y="3266"/>
                  </a:lnTo>
                  <a:lnTo>
                    <a:pt x="692" y="3156"/>
                  </a:lnTo>
                  <a:close/>
                </a:path>
              </a:pathLst>
            </a:custGeom>
            <a:solidFill>
              <a:schemeClr val="folHlink"/>
            </a:solidFill>
            <a:ln w="9525">
              <a:noFill/>
              <a:round/>
              <a:headEnd/>
              <a:tailEnd/>
            </a:ln>
          </p:spPr>
          <p:txBody>
            <a:bodyPr/>
            <a:lstStyle/>
            <a:p>
              <a:pPr>
                <a:defRPr/>
              </a:pPr>
              <a:endParaRPr lang="ru-RU"/>
            </a:p>
          </p:txBody>
        </p:sp>
      </p:grpSp>
      <p:grpSp>
        <p:nvGrpSpPr>
          <p:cNvPr id="2060" name="Group 40"/>
          <p:cNvGrpSpPr>
            <a:grpSpLocks/>
          </p:cNvGrpSpPr>
          <p:nvPr/>
        </p:nvGrpSpPr>
        <p:grpSpPr bwMode="auto">
          <a:xfrm>
            <a:off x="7318375" y="90488"/>
            <a:ext cx="2133600" cy="1911350"/>
            <a:chOff x="4610" y="57"/>
            <a:chExt cx="1344" cy="1204"/>
          </a:xfrm>
        </p:grpSpPr>
        <p:grpSp>
          <p:nvGrpSpPr>
            <p:cNvPr id="2061" name="Group 41"/>
            <p:cNvGrpSpPr>
              <a:grpSpLocks/>
            </p:cNvGrpSpPr>
            <p:nvPr userDrawn="1"/>
          </p:nvGrpSpPr>
          <p:grpSpPr bwMode="auto">
            <a:xfrm>
              <a:off x="4610" y="57"/>
              <a:ext cx="1344" cy="1204"/>
              <a:chOff x="4610" y="57"/>
              <a:chExt cx="1344" cy="1204"/>
            </a:xfrm>
          </p:grpSpPr>
          <p:sp>
            <p:nvSpPr>
              <p:cNvPr id="2063" name="Freeform 42"/>
              <p:cNvSpPr>
                <a:spLocks/>
              </p:cNvSpPr>
              <p:nvPr userDrawn="1"/>
            </p:nvSpPr>
            <p:spPr bwMode="auto">
              <a:xfrm rot="-3172564">
                <a:off x="5430" y="1086"/>
                <a:ext cx="62" cy="288"/>
              </a:xfrm>
              <a:custGeom>
                <a:avLst/>
                <a:gdLst>
                  <a:gd name="T0" fmla="*/ 2 w 245"/>
                  <a:gd name="T1" fmla="*/ 0 h 806"/>
                  <a:gd name="T2" fmla="*/ 2 w 245"/>
                  <a:gd name="T3" fmla="*/ 16 h 806"/>
                  <a:gd name="T4" fmla="*/ 0 w 245"/>
                  <a:gd name="T5" fmla="*/ 37 h 806"/>
                  <a:gd name="T6" fmla="*/ 1 w 245"/>
                  <a:gd name="T7" fmla="*/ 36 h 806"/>
                  <a:gd name="T8" fmla="*/ 4 w 245"/>
                  <a:gd name="T9" fmla="*/ 17 h 806"/>
                  <a:gd name="T10" fmla="*/ 4 w 245"/>
                  <a:gd name="T11" fmla="*/ 0 h 806"/>
                  <a:gd name="T12" fmla="*/ 2 w 245"/>
                  <a:gd name="T13" fmla="*/ 0 h 806"/>
                  <a:gd name="T14" fmla="*/ 2 w 245"/>
                  <a:gd name="T15" fmla="*/ 0 h 806"/>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45" h="806">
                    <a:moveTo>
                      <a:pt x="123" y="9"/>
                    </a:moveTo>
                    <a:lnTo>
                      <a:pt x="131" y="342"/>
                    </a:lnTo>
                    <a:lnTo>
                      <a:pt x="0" y="806"/>
                    </a:lnTo>
                    <a:lnTo>
                      <a:pt x="79" y="789"/>
                    </a:lnTo>
                    <a:lnTo>
                      <a:pt x="218" y="376"/>
                    </a:lnTo>
                    <a:lnTo>
                      <a:pt x="245" y="0"/>
                    </a:lnTo>
                    <a:lnTo>
                      <a:pt x="123" y="9"/>
                    </a:lnTo>
                    <a:close/>
                  </a:path>
                </a:pathLst>
              </a:custGeom>
              <a:solidFill>
                <a:schemeClr val="accent2"/>
              </a:solidFill>
              <a:ln w="9525">
                <a:noFill/>
                <a:round/>
                <a:headEnd/>
                <a:tailEnd/>
              </a:ln>
            </p:spPr>
            <p:txBody>
              <a:bodyPr/>
              <a:lstStyle/>
              <a:p>
                <a:pPr>
                  <a:defRPr/>
                </a:pPr>
                <a:endParaRPr lang="ru-RU"/>
              </a:p>
            </p:txBody>
          </p:sp>
          <p:grpSp>
            <p:nvGrpSpPr>
              <p:cNvPr id="2064" name="Group 43"/>
              <p:cNvGrpSpPr>
                <a:grpSpLocks/>
              </p:cNvGrpSpPr>
              <p:nvPr userDrawn="1"/>
            </p:nvGrpSpPr>
            <p:grpSpPr bwMode="auto">
              <a:xfrm>
                <a:off x="4610" y="57"/>
                <a:ext cx="1344" cy="985"/>
                <a:chOff x="4610" y="57"/>
                <a:chExt cx="1344" cy="985"/>
              </a:xfrm>
            </p:grpSpPr>
            <p:sp>
              <p:nvSpPr>
                <p:cNvPr id="2065" name="Freeform 44"/>
                <p:cNvSpPr>
                  <a:spLocks/>
                </p:cNvSpPr>
                <p:nvPr userDrawn="1"/>
              </p:nvSpPr>
              <p:spPr bwMode="auto">
                <a:xfrm rot="-3172564">
                  <a:off x="4966" y="71"/>
                  <a:ext cx="153" cy="125"/>
                </a:xfrm>
                <a:custGeom>
                  <a:avLst/>
                  <a:gdLst>
                    <a:gd name="T0" fmla="*/ 0 w 604"/>
                    <a:gd name="T1" fmla="*/ 0 h 349"/>
                    <a:gd name="T2" fmla="*/ 5 w 604"/>
                    <a:gd name="T3" fmla="*/ 9 h 349"/>
                    <a:gd name="T4" fmla="*/ 8 w 604"/>
                    <a:gd name="T5" fmla="*/ 16 h 349"/>
                    <a:gd name="T6" fmla="*/ 10 w 604"/>
                    <a:gd name="T7" fmla="*/ 6 h 349"/>
                    <a:gd name="T8" fmla="*/ 6 w 604"/>
                    <a:gd name="T9" fmla="*/ 0 h 349"/>
                    <a:gd name="T10" fmla="*/ 8 w 604"/>
                    <a:gd name="T11" fmla="*/ 9 h 349"/>
                    <a:gd name="T12" fmla="*/ 2 w 604"/>
                    <a:gd name="T13" fmla="*/ 1 h 349"/>
                    <a:gd name="T14" fmla="*/ 0 w 604"/>
                    <a:gd name="T15" fmla="*/ 0 h 349"/>
                    <a:gd name="T16" fmla="*/ 0 w 604"/>
                    <a:gd name="T17" fmla="*/ 0 h 349"/>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604" h="349">
                      <a:moveTo>
                        <a:pt x="0" y="0"/>
                      </a:moveTo>
                      <a:lnTo>
                        <a:pt x="298" y="184"/>
                      </a:lnTo>
                      <a:lnTo>
                        <a:pt x="500" y="349"/>
                      </a:lnTo>
                      <a:lnTo>
                        <a:pt x="604" y="140"/>
                      </a:lnTo>
                      <a:lnTo>
                        <a:pt x="359" y="9"/>
                      </a:lnTo>
                      <a:lnTo>
                        <a:pt x="464" y="184"/>
                      </a:lnTo>
                      <a:lnTo>
                        <a:pt x="131" y="17"/>
                      </a:lnTo>
                      <a:lnTo>
                        <a:pt x="0" y="0"/>
                      </a:lnTo>
                      <a:close/>
                    </a:path>
                  </a:pathLst>
                </a:custGeom>
                <a:solidFill>
                  <a:schemeClr val="accent2"/>
                </a:solidFill>
                <a:ln w="9525">
                  <a:noFill/>
                  <a:round/>
                  <a:headEnd/>
                  <a:tailEnd/>
                </a:ln>
              </p:spPr>
              <p:txBody>
                <a:bodyPr/>
                <a:lstStyle/>
                <a:p>
                  <a:pPr>
                    <a:defRPr/>
                  </a:pPr>
                  <a:endParaRPr lang="ru-RU"/>
                </a:p>
              </p:txBody>
            </p:sp>
            <p:sp>
              <p:nvSpPr>
                <p:cNvPr id="2066" name="Freeform 45"/>
                <p:cNvSpPr>
                  <a:spLocks/>
                </p:cNvSpPr>
                <p:nvPr userDrawn="1"/>
              </p:nvSpPr>
              <p:spPr bwMode="auto">
                <a:xfrm rot="-3172564">
                  <a:off x="5050" y="330"/>
                  <a:ext cx="269" cy="438"/>
                </a:xfrm>
                <a:custGeom>
                  <a:avLst/>
                  <a:gdLst>
                    <a:gd name="T0" fmla="*/ 12 w 1064"/>
                    <a:gd name="T1" fmla="*/ 6 h 1230"/>
                    <a:gd name="T2" fmla="*/ 8 w 1064"/>
                    <a:gd name="T3" fmla="*/ 16 h 1230"/>
                    <a:gd name="T4" fmla="*/ 3 w 1064"/>
                    <a:gd name="T5" fmla="*/ 35 h 1230"/>
                    <a:gd name="T6" fmla="*/ 0 w 1064"/>
                    <a:gd name="T7" fmla="*/ 50 h 1230"/>
                    <a:gd name="T8" fmla="*/ 1 w 1064"/>
                    <a:gd name="T9" fmla="*/ 56 h 1230"/>
                    <a:gd name="T10" fmla="*/ 4 w 1064"/>
                    <a:gd name="T11" fmla="*/ 54 h 1230"/>
                    <a:gd name="T12" fmla="*/ 9 w 1064"/>
                    <a:gd name="T13" fmla="*/ 41 h 1230"/>
                    <a:gd name="T14" fmla="*/ 14 w 1064"/>
                    <a:gd name="T15" fmla="*/ 24 h 1230"/>
                    <a:gd name="T16" fmla="*/ 17 w 1064"/>
                    <a:gd name="T17" fmla="*/ 12 h 1230"/>
                    <a:gd name="T18" fmla="*/ 17 w 1064"/>
                    <a:gd name="T19" fmla="*/ 4 h 1230"/>
                    <a:gd name="T20" fmla="*/ 16 w 1064"/>
                    <a:gd name="T21" fmla="*/ 0 h 1230"/>
                    <a:gd name="T22" fmla="*/ 13 w 1064"/>
                    <a:gd name="T23" fmla="*/ 3 h 1230"/>
                    <a:gd name="T24" fmla="*/ 16 w 1064"/>
                    <a:gd name="T25" fmla="*/ 5 h 1230"/>
                    <a:gd name="T26" fmla="*/ 14 w 1064"/>
                    <a:gd name="T27" fmla="*/ 16 h 1230"/>
                    <a:gd name="T28" fmla="*/ 11 w 1064"/>
                    <a:gd name="T29" fmla="*/ 30 h 1230"/>
                    <a:gd name="T30" fmla="*/ 6 w 1064"/>
                    <a:gd name="T31" fmla="*/ 46 h 1230"/>
                    <a:gd name="T32" fmla="*/ 2 w 1064"/>
                    <a:gd name="T33" fmla="*/ 50 h 1230"/>
                    <a:gd name="T34" fmla="*/ 2 w 1064"/>
                    <a:gd name="T35" fmla="*/ 43 h 1230"/>
                    <a:gd name="T36" fmla="*/ 7 w 1064"/>
                    <a:gd name="T37" fmla="*/ 23 h 1230"/>
                    <a:gd name="T38" fmla="*/ 13 w 1064"/>
                    <a:gd name="T39" fmla="*/ 5 h 1230"/>
                    <a:gd name="T40" fmla="*/ 12 w 1064"/>
                    <a:gd name="T41" fmla="*/ 6 h 1230"/>
                    <a:gd name="T42" fmla="*/ 12 w 1064"/>
                    <a:gd name="T43" fmla="*/ 6 h 1230"/>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1064" h="1230">
                      <a:moveTo>
                        <a:pt x="741" y="129"/>
                      </a:moveTo>
                      <a:lnTo>
                        <a:pt x="485" y="352"/>
                      </a:lnTo>
                      <a:lnTo>
                        <a:pt x="163" y="762"/>
                      </a:lnTo>
                      <a:lnTo>
                        <a:pt x="0" y="1101"/>
                      </a:lnTo>
                      <a:lnTo>
                        <a:pt x="59" y="1230"/>
                      </a:lnTo>
                      <a:lnTo>
                        <a:pt x="262" y="1201"/>
                      </a:lnTo>
                      <a:lnTo>
                        <a:pt x="578" y="914"/>
                      </a:lnTo>
                      <a:lnTo>
                        <a:pt x="876" y="534"/>
                      </a:lnTo>
                      <a:lnTo>
                        <a:pt x="1034" y="270"/>
                      </a:lnTo>
                      <a:lnTo>
                        <a:pt x="1064" y="84"/>
                      </a:lnTo>
                      <a:lnTo>
                        <a:pt x="977" y="0"/>
                      </a:lnTo>
                      <a:lnTo>
                        <a:pt x="836" y="65"/>
                      </a:lnTo>
                      <a:lnTo>
                        <a:pt x="969" y="107"/>
                      </a:lnTo>
                      <a:lnTo>
                        <a:pt x="876" y="352"/>
                      </a:lnTo>
                      <a:lnTo>
                        <a:pt x="690" y="656"/>
                      </a:lnTo>
                      <a:lnTo>
                        <a:pt x="350" y="1008"/>
                      </a:lnTo>
                      <a:lnTo>
                        <a:pt x="116" y="1114"/>
                      </a:lnTo>
                      <a:lnTo>
                        <a:pt x="135" y="943"/>
                      </a:lnTo>
                      <a:lnTo>
                        <a:pt x="437" y="504"/>
                      </a:lnTo>
                      <a:lnTo>
                        <a:pt x="831" y="118"/>
                      </a:lnTo>
                      <a:lnTo>
                        <a:pt x="741" y="129"/>
                      </a:lnTo>
                      <a:close/>
                    </a:path>
                  </a:pathLst>
                </a:custGeom>
                <a:solidFill>
                  <a:schemeClr val="accent2"/>
                </a:solidFill>
                <a:ln w="9525">
                  <a:noFill/>
                  <a:round/>
                  <a:headEnd/>
                  <a:tailEnd/>
                </a:ln>
              </p:spPr>
              <p:txBody>
                <a:bodyPr/>
                <a:lstStyle/>
                <a:p>
                  <a:pPr>
                    <a:defRPr/>
                  </a:pPr>
                  <a:endParaRPr lang="ru-RU"/>
                </a:p>
              </p:txBody>
            </p:sp>
            <p:sp>
              <p:nvSpPr>
                <p:cNvPr id="2067" name="Freeform 46"/>
                <p:cNvSpPr>
                  <a:spLocks/>
                </p:cNvSpPr>
                <p:nvPr userDrawn="1"/>
              </p:nvSpPr>
              <p:spPr bwMode="auto">
                <a:xfrm rot="-3172564">
                  <a:off x="4860" y="180"/>
                  <a:ext cx="505" cy="898"/>
                </a:xfrm>
                <a:custGeom>
                  <a:avLst/>
                  <a:gdLst>
                    <a:gd name="T0" fmla="*/ 31 w 2002"/>
                    <a:gd name="T1" fmla="*/ 0 h 2521"/>
                    <a:gd name="T2" fmla="*/ 0 w 2002"/>
                    <a:gd name="T3" fmla="*/ 114 h 2521"/>
                    <a:gd name="T4" fmla="*/ 3 w 2002"/>
                    <a:gd name="T5" fmla="*/ 111 h 2521"/>
                    <a:gd name="T6" fmla="*/ 32 w 2002"/>
                    <a:gd name="T7" fmla="*/ 3 h 2521"/>
                    <a:gd name="T8" fmla="*/ 31 w 2002"/>
                    <a:gd name="T9" fmla="*/ 0 h 2521"/>
                    <a:gd name="T10" fmla="*/ 31 w 2002"/>
                    <a:gd name="T11" fmla="*/ 0 h 252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002" h="2521">
                      <a:moveTo>
                        <a:pt x="1941" y="0"/>
                      </a:moveTo>
                      <a:lnTo>
                        <a:pt x="0" y="2521"/>
                      </a:lnTo>
                      <a:lnTo>
                        <a:pt x="192" y="2450"/>
                      </a:lnTo>
                      <a:lnTo>
                        <a:pt x="2002" y="61"/>
                      </a:lnTo>
                      <a:lnTo>
                        <a:pt x="1941" y="0"/>
                      </a:lnTo>
                      <a:close/>
                    </a:path>
                  </a:pathLst>
                </a:custGeom>
                <a:solidFill>
                  <a:schemeClr val="accent2"/>
                </a:solidFill>
                <a:ln w="9525">
                  <a:noFill/>
                  <a:round/>
                  <a:headEnd/>
                  <a:tailEnd/>
                </a:ln>
              </p:spPr>
              <p:txBody>
                <a:bodyPr/>
                <a:lstStyle/>
                <a:p>
                  <a:pPr>
                    <a:defRPr/>
                  </a:pPr>
                  <a:endParaRPr lang="ru-RU"/>
                </a:p>
              </p:txBody>
            </p:sp>
            <p:sp>
              <p:nvSpPr>
                <p:cNvPr id="2068" name="Freeform 47"/>
                <p:cNvSpPr>
                  <a:spLocks/>
                </p:cNvSpPr>
                <p:nvPr userDrawn="1"/>
              </p:nvSpPr>
              <p:spPr bwMode="auto">
                <a:xfrm rot="-3172564">
                  <a:off x="4903" y="-19"/>
                  <a:ext cx="758" cy="1344"/>
                </a:xfrm>
                <a:custGeom>
                  <a:avLst/>
                  <a:gdLst>
                    <a:gd name="T0" fmla="*/ 2 w 3007"/>
                    <a:gd name="T1" fmla="*/ 129 h 3771"/>
                    <a:gd name="T2" fmla="*/ 6 w 3007"/>
                    <a:gd name="T3" fmla="*/ 128 h 3771"/>
                    <a:gd name="T4" fmla="*/ 13 w 3007"/>
                    <a:gd name="T5" fmla="*/ 136 h 3771"/>
                    <a:gd name="T6" fmla="*/ 11 w 3007"/>
                    <a:gd name="T7" fmla="*/ 128 h 3771"/>
                    <a:gd name="T8" fmla="*/ 6 w 3007"/>
                    <a:gd name="T9" fmla="*/ 122 h 3771"/>
                    <a:gd name="T10" fmla="*/ 10 w 3007"/>
                    <a:gd name="T11" fmla="*/ 123 h 3771"/>
                    <a:gd name="T12" fmla="*/ 16 w 3007"/>
                    <a:gd name="T13" fmla="*/ 130 h 3771"/>
                    <a:gd name="T14" fmla="*/ 46 w 3007"/>
                    <a:gd name="T15" fmla="*/ 19 h 3771"/>
                    <a:gd name="T16" fmla="*/ 41 w 3007"/>
                    <a:gd name="T17" fmla="*/ 7 h 3771"/>
                    <a:gd name="T18" fmla="*/ 37 w 3007"/>
                    <a:gd name="T19" fmla="*/ 0 h 3771"/>
                    <a:gd name="T20" fmla="*/ 43 w 3007"/>
                    <a:gd name="T21" fmla="*/ 4 h 3771"/>
                    <a:gd name="T22" fmla="*/ 48 w 3007"/>
                    <a:gd name="T23" fmla="*/ 20 h 3771"/>
                    <a:gd name="T24" fmla="*/ 13 w 3007"/>
                    <a:gd name="T25" fmla="*/ 148 h 3771"/>
                    <a:gd name="T26" fmla="*/ 8 w 3007"/>
                    <a:gd name="T27" fmla="*/ 154 h 3771"/>
                    <a:gd name="T28" fmla="*/ 2 w 3007"/>
                    <a:gd name="T29" fmla="*/ 171 h 3771"/>
                    <a:gd name="T30" fmla="*/ 0 w 3007"/>
                    <a:gd name="T31" fmla="*/ 166 h 3771"/>
                    <a:gd name="T32" fmla="*/ 2 w 3007"/>
                    <a:gd name="T33" fmla="*/ 164 h 3771"/>
                    <a:gd name="T34" fmla="*/ 6 w 3007"/>
                    <a:gd name="T35" fmla="*/ 153 h 3771"/>
                    <a:gd name="T36" fmla="*/ 3 w 3007"/>
                    <a:gd name="T37" fmla="*/ 148 h 3771"/>
                    <a:gd name="T38" fmla="*/ 3 w 3007"/>
                    <a:gd name="T39" fmla="*/ 144 h 3771"/>
                    <a:gd name="T40" fmla="*/ 7 w 3007"/>
                    <a:gd name="T41" fmla="*/ 149 h 3771"/>
                    <a:gd name="T42" fmla="*/ 7 w 3007"/>
                    <a:gd name="T43" fmla="*/ 144 h 3771"/>
                    <a:gd name="T44" fmla="*/ 10 w 3007"/>
                    <a:gd name="T45" fmla="*/ 146 h 3771"/>
                    <a:gd name="T46" fmla="*/ 7 w 3007"/>
                    <a:gd name="T47" fmla="*/ 139 h 3771"/>
                    <a:gd name="T48" fmla="*/ 10 w 3007"/>
                    <a:gd name="T49" fmla="*/ 139 h 3771"/>
                    <a:gd name="T50" fmla="*/ 2 w 3007"/>
                    <a:gd name="T51" fmla="*/ 129 h 3771"/>
                    <a:gd name="T52" fmla="*/ 2 w 3007"/>
                    <a:gd name="T53" fmla="*/ 129 h 3771"/>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3007" h="3771">
                      <a:moveTo>
                        <a:pt x="95" y="2844"/>
                      </a:moveTo>
                      <a:lnTo>
                        <a:pt x="394" y="2834"/>
                      </a:lnTo>
                      <a:lnTo>
                        <a:pt x="821" y="3009"/>
                      </a:lnTo>
                      <a:lnTo>
                        <a:pt x="681" y="2817"/>
                      </a:lnTo>
                      <a:lnTo>
                        <a:pt x="367" y="2703"/>
                      </a:lnTo>
                      <a:lnTo>
                        <a:pt x="637" y="2720"/>
                      </a:lnTo>
                      <a:lnTo>
                        <a:pt x="979" y="2870"/>
                      </a:lnTo>
                      <a:lnTo>
                        <a:pt x="2859" y="420"/>
                      </a:lnTo>
                      <a:lnTo>
                        <a:pt x="2578" y="148"/>
                      </a:lnTo>
                      <a:lnTo>
                        <a:pt x="2308" y="0"/>
                      </a:lnTo>
                      <a:lnTo>
                        <a:pt x="2692" y="78"/>
                      </a:lnTo>
                      <a:lnTo>
                        <a:pt x="3007" y="428"/>
                      </a:lnTo>
                      <a:lnTo>
                        <a:pt x="831" y="3273"/>
                      </a:lnTo>
                      <a:lnTo>
                        <a:pt x="481" y="3412"/>
                      </a:lnTo>
                      <a:lnTo>
                        <a:pt x="105" y="3771"/>
                      </a:lnTo>
                      <a:lnTo>
                        <a:pt x="0" y="3667"/>
                      </a:lnTo>
                      <a:lnTo>
                        <a:pt x="131" y="3631"/>
                      </a:lnTo>
                      <a:lnTo>
                        <a:pt x="376" y="3385"/>
                      </a:lnTo>
                      <a:lnTo>
                        <a:pt x="165" y="3273"/>
                      </a:lnTo>
                      <a:lnTo>
                        <a:pt x="165" y="3176"/>
                      </a:lnTo>
                      <a:lnTo>
                        <a:pt x="411" y="3298"/>
                      </a:lnTo>
                      <a:lnTo>
                        <a:pt x="411" y="3186"/>
                      </a:lnTo>
                      <a:lnTo>
                        <a:pt x="603" y="3220"/>
                      </a:lnTo>
                      <a:lnTo>
                        <a:pt x="428" y="3079"/>
                      </a:lnTo>
                      <a:lnTo>
                        <a:pt x="629" y="3062"/>
                      </a:lnTo>
                      <a:lnTo>
                        <a:pt x="95" y="2844"/>
                      </a:lnTo>
                      <a:close/>
                    </a:path>
                  </a:pathLst>
                </a:custGeom>
                <a:solidFill>
                  <a:schemeClr val="accent2"/>
                </a:solidFill>
                <a:ln w="9525">
                  <a:noFill/>
                  <a:round/>
                  <a:headEnd/>
                  <a:tailEnd/>
                </a:ln>
              </p:spPr>
              <p:txBody>
                <a:bodyPr/>
                <a:lstStyle/>
                <a:p>
                  <a:pPr>
                    <a:defRPr/>
                  </a:pPr>
                  <a:endParaRPr lang="ru-RU"/>
                </a:p>
              </p:txBody>
            </p:sp>
            <p:sp>
              <p:nvSpPr>
                <p:cNvPr id="2069" name="Freeform 48"/>
                <p:cNvSpPr>
                  <a:spLocks/>
                </p:cNvSpPr>
                <p:nvPr userDrawn="1"/>
              </p:nvSpPr>
              <p:spPr bwMode="auto">
                <a:xfrm rot="-3172564">
                  <a:off x="5299" y="895"/>
                  <a:ext cx="169" cy="122"/>
                </a:xfrm>
                <a:custGeom>
                  <a:avLst/>
                  <a:gdLst>
                    <a:gd name="T0" fmla="*/ 0 w 673"/>
                    <a:gd name="T1" fmla="*/ 4 h 342"/>
                    <a:gd name="T2" fmla="*/ 4 w 673"/>
                    <a:gd name="T3" fmla="*/ 5 h 342"/>
                    <a:gd name="T4" fmla="*/ 10 w 673"/>
                    <a:gd name="T5" fmla="*/ 16 h 342"/>
                    <a:gd name="T6" fmla="*/ 11 w 673"/>
                    <a:gd name="T7" fmla="*/ 13 h 342"/>
                    <a:gd name="T8" fmla="*/ 7 w 673"/>
                    <a:gd name="T9" fmla="*/ 5 h 342"/>
                    <a:gd name="T10" fmla="*/ 1 w 673"/>
                    <a:gd name="T11" fmla="*/ 0 h 342"/>
                    <a:gd name="T12" fmla="*/ 0 w 673"/>
                    <a:gd name="T13" fmla="*/ 4 h 342"/>
                    <a:gd name="T14" fmla="*/ 0 w 673"/>
                    <a:gd name="T15" fmla="*/ 4 h 342"/>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673" h="342">
                      <a:moveTo>
                        <a:pt x="0" y="80"/>
                      </a:moveTo>
                      <a:lnTo>
                        <a:pt x="255" y="106"/>
                      </a:lnTo>
                      <a:lnTo>
                        <a:pt x="639" y="342"/>
                      </a:lnTo>
                      <a:lnTo>
                        <a:pt x="673" y="289"/>
                      </a:lnTo>
                      <a:lnTo>
                        <a:pt x="447" y="114"/>
                      </a:lnTo>
                      <a:lnTo>
                        <a:pt x="26" y="0"/>
                      </a:lnTo>
                      <a:lnTo>
                        <a:pt x="0" y="80"/>
                      </a:lnTo>
                      <a:close/>
                    </a:path>
                  </a:pathLst>
                </a:custGeom>
                <a:solidFill>
                  <a:schemeClr val="accent2"/>
                </a:solidFill>
                <a:ln w="9525">
                  <a:noFill/>
                  <a:round/>
                  <a:headEnd/>
                  <a:tailEnd/>
                </a:ln>
              </p:spPr>
              <p:txBody>
                <a:bodyPr/>
                <a:lstStyle/>
                <a:p>
                  <a:pPr>
                    <a:defRPr/>
                  </a:pPr>
                  <a:endParaRPr lang="ru-RU"/>
                </a:p>
              </p:txBody>
            </p:sp>
            <p:sp>
              <p:nvSpPr>
                <p:cNvPr id="2070" name="Freeform 49"/>
                <p:cNvSpPr>
                  <a:spLocks/>
                </p:cNvSpPr>
                <p:nvPr userDrawn="1"/>
              </p:nvSpPr>
              <p:spPr bwMode="auto">
                <a:xfrm rot="-3172564">
                  <a:off x="5253" y="804"/>
                  <a:ext cx="181" cy="144"/>
                </a:xfrm>
                <a:custGeom>
                  <a:avLst/>
                  <a:gdLst>
                    <a:gd name="T0" fmla="*/ 0 w 716"/>
                    <a:gd name="T1" fmla="*/ 4 h 403"/>
                    <a:gd name="T2" fmla="*/ 6 w 716"/>
                    <a:gd name="T3" fmla="*/ 7 h 403"/>
                    <a:gd name="T4" fmla="*/ 10 w 716"/>
                    <a:gd name="T5" fmla="*/ 18 h 403"/>
                    <a:gd name="T6" fmla="*/ 12 w 716"/>
                    <a:gd name="T7" fmla="*/ 14 h 403"/>
                    <a:gd name="T8" fmla="*/ 7 w 716"/>
                    <a:gd name="T9" fmla="*/ 5 h 403"/>
                    <a:gd name="T10" fmla="*/ 1 w 716"/>
                    <a:gd name="T11" fmla="*/ 0 h 403"/>
                    <a:gd name="T12" fmla="*/ 0 w 716"/>
                    <a:gd name="T13" fmla="*/ 4 h 403"/>
                    <a:gd name="T14" fmla="*/ 0 w 716"/>
                    <a:gd name="T15" fmla="*/ 4 h 403"/>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716" h="403">
                      <a:moveTo>
                        <a:pt x="0" y="78"/>
                      </a:moveTo>
                      <a:lnTo>
                        <a:pt x="340" y="148"/>
                      </a:lnTo>
                      <a:lnTo>
                        <a:pt x="638" y="403"/>
                      </a:lnTo>
                      <a:lnTo>
                        <a:pt x="716" y="296"/>
                      </a:lnTo>
                      <a:lnTo>
                        <a:pt x="420" y="114"/>
                      </a:lnTo>
                      <a:lnTo>
                        <a:pt x="70" y="0"/>
                      </a:lnTo>
                      <a:lnTo>
                        <a:pt x="0" y="78"/>
                      </a:lnTo>
                      <a:close/>
                    </a:path>
                  </a:pathLst>
                </a:custGeom>
                <a:solidFill>
                  <a:schemeClr val="accent2"/>
                </a:solidFill>
                <a:ln w="9525">
                  <a:noFill/>
                  <a:round/>
                  <a:headEnd/>
                  <a:tailEnd/>
                </a:ln>
              </p:spPr>
              <p:txBody>
                <a:bodyPr/>
                <a:lstStyle/>
                <a:p>
                  <a:pPr>
                    <a:defRPr/>
                  </a:pPr>
                  <a:endParaRPr lang="ru-RU"/>
                </a:p>
              </p:txBody>
            </p:sp>
            <p:sp>
              <p:nvSpPr>
                <p:cNvPr id="2071" name="Freeform 50"/>
                <p:cNvSpPr>
                  <a:spLocks/>
                </p:cNvSpPr>
                <p:nvPr userDrawn="1"/>
              </p:nvSpPr>
              <p:spPr bwMode="auto">
                <a:xfrm rot="-3172564">
                  <a:off x="4985" y="210"/>
                  <a:ext cx="181" cy="147"/>
                </a:xfrm>
                <a:custGeom>
                  <a:avLst/>
                  <a:gdLst>
                    <a:gd name="T0" fmla="*/ 0 w 717"/>
                    <a:gd name="T1" fmla="*/ 4 h 411"/>
                    <a:gd name="T2" fmla="*/ 5 w 717"/>
                    <a:gd name="T3" fmla="*/ 6 h 411"/>
                    <a:gd name="T4" fmla="*/ 10 w 717"/>
                    <a:gd name="T5" fmla="*/ 19 h 411"/>
                    <a:gd name="T6" fmla="*/ 12 w 717"/>
                    <a:gd name="T7" fmla="*/ 14 h 411"/>
                    <a:gd name="T8" fmla="*/ 6 w 717"/>
                    <a:gd name="T9" fmla="*/ 4 h 411"/>
                    <a:gd name="T10" fmla="*/ 1 w 717"/>
                    <a:gd name="T11" fmla="*/ 0 h 411"/>
                    <a:gd name="T12" fmla="*/ 0 w 717"/>
                    <a:gd name="T13" fmla="*/ 4 h 411"/>
                    <a:gd name="T14" fmla="*/ 0 w 717"/>
                    <a:gd name="T15" fmla="*/ 4 h 41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717" h="411">
                      <a:moveTo>
                        <a:pt x="0" y="78"/>
                      </a:moveTo>
                      <a:lnTo>
                        <a:pt x="316" y="139"/>
                      </a:lnTo>
                      <a:lnTo>
                        <a:pt x="649" y="411"/>
                      </a:lnTo>
                      <a:lnTo>
                        <a:pt x="717" y="314"/>
                      </a:lnTo>
                      <a:lnTo>
                        <a:pt x="394" y="87"/>
                      </a:lnTo>
                      <a:lnTo>
                        <a:pt x="54" y="0"/>
                      </a:lnTo>
                      <a:lnTo>
                        <a:pt x="0" y="78"/>
                      </a:lnTo>
                      <a:close/>
                    </a:path>
                  </a:pathLst>
                </a:custGeom>
                <a:solidFill>
                  <a:schemeClr val="accent2"/>
                </a:solidFill>
                <a:ln w="9525">
                  <a:noFill/>
                  <a:round/>
                  <a:headEnd/>
                  <a:tailEnd/>
                </a:ln>
              </p:spPr>
              <p:txBody>
                <a:bodyPr/>
                <a:lstStyle/>
                <a:p>
                  <a:pPr>
                    <a:defRPr/>
                  </a:pPr>
                  <a:endParaRPr lang="ru-RU"/>
                </a:p>
              </p:txBody>
            </p:sp>
            <p:sp>
              <p:nvSpPr>
                <p:cNvPr id="2072" name="Freeform 51"/>
                <p:cNvSpPr>
                  <a:spLocks/>
                </p:cNvSpPr>
                <p:nvPr userDrawn="1"/>
              </p:nvSpPr>
              <p:spPr bwMode="auto">
                <a:xfrm rot="-3172564">
                  <a:off x="4949" y="140"/>
                  <a:ext cx="179" cy="138"/>
                </a:xfrm>
                <a:custGeom>
                  <a:avLst/>
                  <a:gdLst>
                    <a:gd name="T0" fmla="*/ 0 w 709"/>
                    <a:gd name="T1" fmla="*/ 4 h 386"/>
                    <a:gd name="T2" fmla="*/ 4 w 709"/>
                    <a:gd name="T3" fmla="*/ 6 h 386"/>
                    <a:gd name="T4" fmla="*/ 11 w 709"/>
                    <a:gd name="T5" fmla="*/ 18 h 386"/>
                    <a:gd name="T6" fmla="*/ 11 w 709"/>
                    <a:gd name="T7" fmla="*/ 14 h 386"/>
                    <a:gd name="T8" fmla="*/ 5 w 709"/>
                    <a:gd name="T9" fmla="*/ 3 h 386"/>
                    <a:gd name="T10" fmla="*/ 1 w 709"/>
                    <a:gd name="T11" fmla="*/ 0 h 386"/>
                    <a:gd name="T12" fmla="*/ 0 w 709"/>
                    <a:gd name="T13" fmla="*/ 4 h 386"/>
                    <a:gd name="T14" fmla="*/ 0 w 709"/>
                    <a:gd name="T15" fmla="*/ 4 h 386"/>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709" h="386">
                      <a:moveTo>
                        <a:pt x="0" y="88"/>
                      </a:moveTo>
                      <a:lnTo>
                        <a:pt x="272" y="131"/>
                      </a:lnTo>
                      <a:lnTo>
                        <a:pt x="665" y="386"/>
                      </a:lnTo>
                      <a:lnTo>
                        <a:pt x="709" y="308"/>
                      </a:lnTo>
                      <a:lnTo>
                        <a:pt x="306" y="53"/>
                      </a:lnTo>
                      <a:lnTo>
                        <a:pt x="43" y="0"/>
                      </a:lnTo>
                      <a:lnTo>
                        <a:pt x="0" y="88"/>
                      </a:lnTo>
                      <a:close/>
                    </a:path>
                  </a:pathLst>
                </a:custGeom>
                <a:solidFill>
                  <a:schemeClr val="accent2"/>
                </a:solidFill>
                <a:ln w="9525">
                  <a:noFill/>
                  <a:round/>
                  <a:headEnd/>
                  <a:tailEnd/>
                </a:ln>
              </p:spPr>
              <p:txBody>
                <a:bodyPr/>
                <a:lstStyle/>
                <a:p>
                  <a:pPr>
                    <a:defRPr/>
                  </a:pPr>
                  <a:endParaRPr lang="ru-RU"/>
                </a:p>
              </p:txBody>
            </p:sp>
          </p:grpSp>
        </p:grpSp>
        <p:sp>
          <p:nvSpPr>
            <p:cNvPr id="2062" name="Line 52"/>
            <p:cNvSpPr>
              <a:spLocks noChangeShapeType="1"/>
            </p:cNvSpPr>
            <p:nvPr userDrawn="1"/>
          </p:nvSpPr>
          <p:spPr bwMode="auto">
            <a:xfrm>
              <a:off x="4870" y="84"/>
              <a:ext cx="42" cy="96"/>
            </a:xfrm>
            <a:prstGeom prst="line">
              <a:avLst/>
            </a:prstGeom>
            <a:noFill/>
            <a:ln w="38100">
              <a:solidFill>
                <a:schemeClr val="accent2"/>
              </a:solidFill>
              <a:round/>
              <a:headEnd/>
              <a:tailEnd/>
            </a:ln>
            <a:effectLst/>
          </p:spPr>
          <p:txBody>
            <a:bodyPr/>
            <a:lstStyle/>
            <a:p>
              <a:pPr>
                <a:defRPr/>
              </a:pPr>
              <a:endParaRPr lang="ru-RU"/>
            </a:p>
          </p:txBody>
        </p:sp>
      </p:grpSp>
    </p:spTree>
  </p:cSld>
  <p:clrMap bg1="lt1" tx1="dk1" bg2="lt2" tx2="dk2" accent1="accent1" accent2="accent2" accent3="accent3" accent4="accent4" accent5="accent5" accent6="accent6" hlink="hlink" folHlink="folHlink"/>
  <p:sldLayoutIdLst>
    <p:sldLayoutId id="2147484205" r:id="rId1"/>
    <p:sldLayoutId id="2147484206" r:id="rId2"/>
    <p:sldLayoutId id="2147484207" r:id="rId3"/>
    <p:sldLayoutId id="2147484208" r:id="rId4"/>
    <p:sldLayoutId id="2147484209" r:id="rId5"/>
    <p:sldLayoutId id="2147484210" r:id="rId6"/>
    <p:sldLayoutId id="2147484211" r:id="rId7"/>
    <p:sldLayoutId id="2147484212" r:id="rId8"/>
    <p:sldLayoutId id="2147484213" r:id="rId9"/>
    <p:sldLayoutId id="2147484214" r:id="rId10"/>
    <p:sldLayoutId id="2147484215" r:id="rId11"/>
  </p:sldLayoutIdLst>
  <p:timing>
    <p:tnLst>
      <p:par>
        <p:cTn id="1" dur="indefinite" restart="never" nodeType="tmRoot"/>
      </p:par>
    </p:tnLst>
  </p:timing>
  <p:txStyles>
    <p:titleStyle>
      <a:lvl1pPr algn="ctr" rtl="0" eaLnBrk="0" fontAlgn="base" hangingPunct="0">
        <a:spcBef>
          <a:spcPct val="0"/>
        </a:spcBef>
        <a:spcAft>
          <a:spcPct val="0"/>
        </a:spcAft>
        <a:defRPr sz="44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omic Sans MS" pitchFamily="66" charset="0"/>
        </a:defRPr>
      </a:lvl2pPr>
      <a:lvl3pPr algn="ctr" rtl="0" eaLnBrk="0" fontAlgn="base" hangingPunct="0">
        <a:spcBef>
          <a:spcPct val="0"/>
        </a:spcBef>
        <a:spcAft>
          <a:spcPct val="0"/>
        </a:spcAft>
        <a:defRPr sz="4400">
          <a:solidFill>
            <a:schemeClr val="tx1"/>
          </a:solidFill>
          <a:latin typeface="Comic Sans MS" pitchFamily="66" charset="0"/>
        </a:defRPr>
      </a:lvl3pPr>
      <a:lvl4pPr algn="ctr" rtl="0" eaLnBrk="0" fontAlgn="base" hangingPunct="0">
        <a:spcBef>
          <a:spcPct val="0"/>
        </a:spcBef>
        <a:spcAft>
          <a:spcPct val="0"/>
        </a:spcAft>
        <a:defRPr sz="4400">
          <a:solidFill>
            <a:schemeClr val="tx1"/>
          </a:solidFill>
          <a:latin typeface="Comic Sans MS" pitchFamily="66" charset="0"/>
        </a:defRPr>
      </a:lvl4pPr>
      <a:lvl5pPr algn="ctr" rtl="0" eaLnBrk="0" fontAlgn="base" hangingPunct="0">
        <a:spcBef>
          <a:spcPct val="0"/>
        </a:spcBef>
        <a:spcAft>
          <a:spcPct val="0"/>
        </a:spcAft>
        <a:defRPr sz="4400">
          <a:solidFill>
            <a:schemeClr val="tx1"/>
          </a:solidFill>
          <a:latin typeface="Comic Sans MS" pitchFamily="66" charset="0"/>
        </a:defRPr>
      </a:lvl5pPr>
      <a:lvl6pPr marL="457200" algn="ctr" rtl="0" fontAlgn="base">
        <a:spcBef>
          <a:spcPct val="0"/>
        </a:spcBef>
        <a:spcAft>
          <a:spcPct val="0"/>
        </a:spcAft>
        <a:defRPr sz="4400">
          <a:solidFill>
            <a:schemeClr val="tx1"/>
          </a:solidFill>
          <a:latin typeface="Comic Sans MS" pitchFamily="66" charset="0"/>
        </a:defRPr>
      </a:lvl6pPr>
      <a:lvl7pPr marL="914400" algn="ctr" rtl="0" fontAlgn="base">
        <a:spcBef>
          <a:spcPct val="0"/>
        </a:spcBef>
        <a:spcAft>
          <a:spcPct val="0"/>
        </a:spcAft>
        <a:defRPr sz="4400">
          <a:solidFill>
            <a:schemeClr val="tx1"/>
          </a:solidFill>
          <a:latin typeface="Comic Sans MS" pitchFamily="66" charset="0"/>
        </a:defRPr>
      </a:lvl7pPr>
      <a:lvl8pPr marL="1371600" algn="ctr" rtl="0" fontAlgn="base">
        <a:spcBef>
          <a:spcPct val="0"/>
        </a:spcBef>
        <a:spcAft>
          <a:spcPct val="0"/>
        </a:spcAft>
        <a:defRPr sz="4400">
          <a:solidFill>
            <a:schemeClr val="tx1"/>
          </a:solidFill>
          <a:latin typeface="Comic Sans MS" pitchFamily="66" charset="0"/>
        </a:defRPr>
      </a:lvl8pPr>
      <a:lvl9pPr marL="1828800" algn="ctr" rtl="0" fontAlgn="base">
        <a:spcBef>
          <a:spcPct val="0"/>
        </a:spcBef>
        <a:spcAft>
          <a:spcPct val="0"/>
        </a:spcAft>
        <a:defRPr sz="4400">
          <a:solidFill>
            <a:schemeClr val="tx1"/>
          </a:solidFill>
          <a:latin typeface="Comic Sans MS" pitchFamily="66"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tile tx="0" ty="0" sx="100000" sy="100000" flip="none" algn="tl"/>
        </a:blipFill>
        <a:effectLst/>
      </p:bgPr>
    </p:bg>
    <p:spTree>
      <p:nvGrpSpPr>
        <p:cNvPr id="1" name=""/>
        <p:cNvGrpSpPr/>
        <p:nvPr/>
      </p:nvGrpSpPr>
      <p:grpSpPr>
        <a:xfrm>
          <a:off x="0" y="0"/>
          <a:ext cx="0" cy="0"/>
          <a:chOff x="0" y="0"/>
          <a:chExt cx="0" cy="0"/>
        </a:xfrm>
      </p:grpSpPr>
      <p:sp>
        <p:nvSpPr>
          <p:cNvPr id="3074" name="Freeform 2"/>
          <p:cNvSpPr>
            <a:spLocks/>
          </p:cNvSpPr>
          <p:nvPr/>
        </p:nvSpPr>
        <p:spPr bwMode="auto">
          <a:xfrm rot="-3172564">
            <a:off x="7777957" y="-15081"/>
            <a:ext cx="1162050" cy="2084387"/>
          </a:xfrm>
          <a:custGeom>
            <a:avLst/>
            <a:gdLst>
              <a:gd name="T0" fmla="*/ 2147483647 w 2903"/>
              <a:gd name="T1" fmla="*/ 2147483647 h 3686"/>
              <a:gd name="T2" fmla="*/ 2147483647 w 2903"/>
              <a:gd name="T3" fmla="*/ 2147483647 h 3686"/>
              <a:gd name="T4" fmla="*/ 2147483647 w 2903"/>
              <a:gd name="T5" fmla="*/ 0 h 3686"/>
              <a:gd name="T6" fmla="*/ 2147483647 w 2903"/>
              <a:gd name="T7" fmla="*/ 2147483647 h 3686"/>
              <a:gd name="T8" fmla="*/ 2147483647 w 2903"/>
              <a:gd name="T9" fmla="*/ 2147483647 h 3686"/>
              <a:gd name="T10" fmla="*/ 0 w 2903"/>
              <a:gd name="T11" fmla="*/ 2147483647 h 3686"/>
              <a:gd name="T12" fmla="*/ 2147483647 w 2903"/>
              <a:gd name="T13" fmla="*/ 2147483647 h 3686"/>
              <a:gd name="T14" fmla="*/ 2147483647 w 2903"/>
              <a:gd name="T15" fmla="*/ 2147483647 h 3686"/>
              <a:gd name="T16" fmla="*/ 2147483647 w 2903"/>
              <a:gd name="T17" fmla="*/ 2147483647 h 3686"/>
              <a:gd name="T18" fmla="*/ 2147483647 w 2903"/>
              <a:gd name="T19" fmla="*/ 2147483647 h 3686"/>
              <a:gd name="T20" fmla="*/ 2147483647 w 2903"/>
              <a:gd name="T21" fmla="*/ 2147483647 h 368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2903" h="3686">
                <a:moveTo>
                  <a:pt x="2903" y="433"/>
                </a:moveTo>
                <a:lnTo>
                  <a:pt x="2565" y="80"/>
                </a:lnTo>
                <a:lnTo>
                  <a:pt x="2241" y="0"/>
                </a:lnTo>
                <a:lnTo>
                  <a:pt x="110" y="2811"/>
                </a:lnTo>
                <a:lnTo>
                  <a:pt x="110" y="3228"/>
                </a:lnTo>
                <a:lnTo>
                  <a:pt x="0" y="3631"/>
                </a:lnTo>
                <a:lnTo>
                  <a:pt x="72" y="3686"/>
                </a:lnTo>
                <a:lnTo>
                  <a:pt x="441" y="3355"/>
                </a:lnTo>
                <a:lnTo>
                  <a:pt x="740" y="3228"/>
                </a:lnTo>
                <a:lnTo>
                  <a:pt x="2903" y="433"/>
                </a:lnTo>
                <a:close/>
              </a:path>
            </a:pathLst>
          </a:custGeom>
          <a:solidFill>
            <a:srgbClr val="FFFFFF"/>
          </a:solidFill>
          <a:ln w="9525">
            <a:noFill/>
            <a:round/>
            <a:headEnd/>
            <a:tailEnd/>
          </a:ln>
        </p:spPr>
        <p:txBody>
          <a:bodyPr/>
          <a:lstStyle/>
          <a:p>
            <a:pPr>
              <a:defRPr/>
            </a:pPr>
            <a:endParaRPr lang="ru-RU"/>
          </a:p>
        </p:txBody>
      </p:sp>
      <p:sp>
        <p:nvSpPr>
          <p:cNvPr id="3075" name="Rectangle 3"/>
          <p:cNvSpPr>
            <a:spLocks noGrp="1" noChangeArrowheads="1"/>
          </p:cNvSpPr>
          <p:nvPr>
            <p:ph type="title"/>
          </p:nvPr>
        </p:nvSpPr>
        <p:spPr bwMode="auto">
          <a:xfrm>
            <a:off x="685800" y="152400"/>
            <a:ext cx="6870700" cy="1600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ru-RU" altLang="ru-RU" smtClean="0"/>
              <a:t>Образец заголовка</a:t>
            </a:r>
          </a:p>
        </p:txBody>
      </p:sp>
      <p:sp>
        <p:nvSpPr>
          <p:cNvPr id="3076" name="Rectangle 4"/>
          <p:cNvSpPr>
            <a:spLocks noGrp="1" noChangeArrowheads="1"/>
          </p:cNvSpPr>
          <p:nvPr>
            <p:ph type="body" idx="1"/>
          </p:nvPr>
        </p:nvSpPr>
        <p:spPr bwMode="auto">
          <a:xfrm>
            <a:off x="685800" y="1828800"/>
            <a:ext cx="7696200" cy="3657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altLang="ru-RU" smtClean="0"/>
              <a:t>Образец текста</a:t>
            </a:r>
          </a:p>
          <a:p>
            <a:pPr lvl="1"/>
            <a:r>
              <a:rPr lang="ru-RU" altLang="ru-RU" smtClean="0"/>
              <a:t>Второй уровень</a:t>
            </a:r>
          </a:p>
          <a:p>
            <a:pPr lvl="2"/>
            <a:r>
              <a:rPr lang="ru-RU" altLang="ru-RU" smtClean="0"/>
              <a:t>Третий уровень</a:t>
            </a:r>
          </a:p>
          <a:p>
            <a:pPr lvl="3"/>
            <a:r>
              <a:rPr lang="ru-RU" altLang="ru-RU" smtClean="0"/>
              <a:t>Четвертый уровень</a:t>
            </a:r>
          </a:p>
          <a:p>
            <a:pPr lvl="4"/>
            <a:r>
              <a:rPr lang="ru-RU" altLang="ru-RU" smtClean="0"/>
              <a:t>Пятый уровень</a:t>
            </a:r>
          </a:p>
        </p:txBody>
      </p:sp>
      <p:sp>
        <p:nvSpPr>
          <p:cNvPr id="35845" name="Rectangle 5"/>
          <p:cNvSpPr>
            <a:spLocks noGrp="1" noChangeArrowheads="1"/>
          </p:cNvSpPr>
          <p:nvPr>
            <p:ph type="dt" sz="half" idx="2"/>
          </p:nvPr>
        </p:nvSpPr>
        <p:spPr bwMode="auto">
          <a:xfrm>
            <a:off x="1371600" y="6248400"/>
            <a:ext cx="1905000" cy="457200"/>
          </a:xfrm>
          <a:prstGeom prst="rect">
            <a:avLst/>
          </a:prstGeom>
          <a:noFill/>
          <a:ln>
            <a:noFill/>
          </a:ln>
          <a:extLst>
            <a:ext uri="{909E8E84-426E-40DD-AFC4-6F175D3DCCD1}"/>
            <a:ext uri="{91240B29-F687-4F45-9708-019B960494DF}"/>
          </a:extLst>
        </p:spPr>
        <p:txBody>
          <a:bodyPr vert="horz" wrap="square" lIns="91440" tIns="45720" rIns="91440" bIns="45720" numCol="1" anchor="t" anchorCtr="0" compatLnSpc="1">
            <a:prstTxWarp prst="textNoShape">
              <a:avLst/>
            </a:prstTxWarp>
          </a:bodyPr>
          <a:lstStyle>
            <a:lvl1pPr>
              <a:defRPr sz="1400">
                <a:solidFill>
                  <a:srgbClr val="000000"/>
                </a:solidFill>
                <a:latin typeface="+mn-lt"/>
                <a:cs typeface="+mn-cs"/>
              </a:defRPr>
            </a:lvl1pPr>
          </a:lstStyle>
          <a:p>
            <a:pPr>
              <a:defRPr/>
            </a:pPr>
            <a:fld id="{ED0BDEFF-2666-4A63-A336-9D398BA075DA}" type="datetimeFigureOut">
              <a:rPr lang="ru-RU" altLang="ru-RU"/>
              <a:pPr>
                <a:defRPr/>
              </a:pPr>
              <a:t>24.01.2022</a:t>
            </a:fld>
            <a:endParaRPr lang="ru-RU" altLang="ru-RU"/>
          </a:p>
        </p:txBody>
      </p:sp>
      <p:sp>
        <p:nvSpPr>
          <p:cNvPr id="35846" name="Rectangle 6"/>
          <p:cNvSpPr>
            <a:spLocks noGrp="1" noChangeArrowheads="1"/>
          </p:cNvSpPr>
          <p:nvPr>
            <p:ph type="ftr" sz="quarter" idx="3"/>
          </p:nvPr>
        </p:nvSpPr>
        <p:spPr bwMode="auto">
          <a:xfrm>
            <a:off x="3556000" y="6248400"/>
            <a:ext cx="2895600" cy="457200"/>
          </a:xfrm>
          <a:prstGeom prst="rect">
            <a:avLst/>
          </a:prstGeom>
          <a:noFill/>
          <a:ln>
            <a:noFill/>
          </a:ln>
          <a:extLst>
            <a:ext uri="{909E8E84-426E-40DD-AFC4-6F175D3DCCD1}"/>
            <a:ext uri="{91240B29-F687-4F45-9708-019B960494DF}"/>
          </a:extLst>
        </p:spPr>
        <p:txBody>
          <a:bodyPr vert="horz" wrap="square" lIns="91440" tIns="45720" rIns="91440" bIns="45720" numCol="1" anchor="t" anchorCtr="0" compatLnSpc="1">
            <a:prstTxWarp prst="textNoShape">
              <a:avLst/>
            </a:prstTxWarp>
          </a:bodyPr>
          <a:lstStyle>
            <a:lvl1pPr algn="ctr">
              <a:defRPr sz="1400">
                <a:solidFill>
                  <a:srgbClr val="000000"/>
                </a:solidFill>
                <a:latin typeface="+mn-lt"/>
                <a:cs typeface="+mn-cs"/>
              </a:defRPr>
            </a:lvl1pPr>
          </a:lstStyle>
          <a:p>
            <a:pPr>
              <a:defRPr/>
            </a:pPr>
            <a:endParaRPr lang="ru-RU" altLang="ru-RU"/>
          </a:p>
        </p:txBody>
      </p:sp>
      <p:sp>
        <p:nvSpPr>
          <p:cNvPr id="35847" name="Rectangle 7"/>
          <p:cNvSpPr>
            <a:spLocks noGrp="1" noChangeArrowheads="1"/>
          </p:cNvSpPr>
          <p:nvPr>
            <p:ph type="sldNum" sz="quarter" idx="4"/>
          </p:nvPr>
        </p:nvSpPr>
        <p:spPr bwMode="auto">
          <a:xfrm>
            <a:off x="6718300" y="6248400"/>
            <a:ext cx="1905000" cy="457200"/>
          </a:xfrm>
          <a:prstGeom prst="rect">
            <a:avLst/>
          </a:prstGeom>
          <a:noFill/>
          <a:ln>
            <a:noFill/>
          </a:ln>
          <a:extLst>
            <a:ext uri="{909E8E84-426E-40DD-AFC4-6F175D3DCCD1}"/>
            <a:ext uri="{91240B29-F687-4F45-9708-019B960494DF}"/>
          </a:extLst>
        </p:spPr>
        <p:txBody>
          <a:bodyPr vert="horz" wrap="square" lIns="91440" tIns="45720" rIns="91440" bIns="45720" numCol="1" anchor="t" anchorCtr="0" compatLnSpc="1">
            <a:prstTxWarp prst="textNoShape">
              <a:avLst/>
            </a:prstTxWarp>
          </a:bodyPr>
          <a:lstStyle>
            <a:lvl1pPr algn="r">
              <a:defRPr sz="1400">
                <a:solidFill>
                  <a:srgbClr val="000000"/>
                </a:solidFill>
                <a:latin typeface="+mn-lt"/>
                <a:cs typeface="+mn-cs"/>
              </a:defRPr>
            </a:lvl1pPr>
          </a:lstStyle>
          <a:p>
            <a:pPr>
              <a:defRPr/>
            </a:pPr>
            <a:fld id="{28342E4B-7A17-4C4F-B9EE-172C2F7A9C1A}" type="slidenum">
              <a:rPr lang="ru-RU" altLang="ru-RU"/>
              <a:pPr>
                <a:defRPr/>
              </a:pPr>
              <a:t>‹#›</a:t>
            </a:fld>
            <a:endParaRPr lang="ru-RU" altLang="ru-RU"/>
          </a:p>
        </p:txBody>
      </p:sp>
      <p:sp>
        <p:nvSpPr>
          <p:cNvPr id="3080" name="Freeform 8"/>
          <p:cNvSpPr>
            <a:spLocks/>
          </p:cNvSpPr>
          <p:nvPr/>
        </p:nvSpPr>
        <p:spPr bwMode="auto">
          <a:xfrm rot="-3172564">
            <a:off x="7865269" y="24607"/>
            <a:ext cx="1165225" cy="2097087"/>
          </a:xfrm>
          <a:custGeom>
            <a:avLst/>
            <a:gdLst>
              <a:gd name="T0" fmla="*/ 2147483647 w 2911"/>
              <a:gd name="T1" fmla="*/ 0 h 3703"/>
              <a:gd name="T2" fmla="*/ 2147483647 w 2911"/>
              <a:gd name="T3" fmla="*/ 2147483647 h 3703"/>
              <a:gd name="T4" fmla="*/ 2147483647 w 2911"/>
              <a:gd name="T5" fmla="*/ 2147483647 h 3703"/>
              <a:gd name="T6" fmla="*/ 0 w 2911"/>
              <a:gd name="T7" fmla="*/ 2147483647 h 3703"/>
              <a:gd name="T8" fmla="*/ 2147483647 w 2911"/>
              <a:gd name="T9" fmla="*/ 2147483647 h 3703"/>
              <a:gd name="T10" fmla="*/ 2147483647 w 2911"/>
              <a:gd name="T11" fmla="*/ 2147483647 h 3703"/>
              <a:gd name="T12" fmla="*/ 2147483647 w 2911"/>
              <a:gd name="T13" fmla="*/ 2147483647 h 3703"/>
              <a:gd name="T14" fmla="*/ 2147483647 w 2911"/>
              <a:gd name="T15" fmla="*/ 2147483647 h 3703"/>
              <a:gd name="T16" fmla="*/ 2147483647 w 2911"/>
              <a:gd name="T17" fmla="*/ 2147483647 h 3703"/>
              <a:gd name="T18" fmla="*/ 2147483647 w 2911"/>
              <a:gd name="T19" fmla="*/ 0 h 3703"/>
              <a:gd name="T20" fmla="*/ 2147483647 w 2911"/>
              <a:gd name="T21" fmla="*/ 0 h 3703"/>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2911" h="3703">
                <a:moveTo>
                  <a:pt x="2293" y="0"/>
                </a:moveTo>
                <a:lnTo>
                  <a:pt x="130" y="2835"/>
                </a:lnTo>
                <a:lnTo>
                  <a:pt x="131" y="3201"/>
                </a:lnTo>
                <a:lnTo>
                  <a:pt x="0" y="3633"/>
                </a:lnTo>
                <a:lnTo>
                  <a:pt x="50" y="3703"/>
                </a:lnTo>
                <a:lnTo>
                  <a:pt x="422" y="3352"/>
                </a:lnTo>
                <a:lnTo>
                  <a:pt x="763" y="3220"/>
                </a:lnTo>
                <a:lnTo>
                  <a:pt x="2911" y="428"/>
                </a:lnTo>
                <a:lnTo>
                  <a:pt x="2589" y="96"/>
                </a:lnTo>
                <a:lnTo>
                  <a:pt x="2293" y="0"/>
                </a:lnTo>
                <a:close/>
              </a:path>
            </a:pathLst>
          </a:custGeom>
          <a:solidFill>
            <a:schemeClr val="folHlink"/>
          </a:solidFill>
          <a:ln w="9525">
            <a:noFill/>
            <a:round/>
            <a:headEnd/>
            <a:tailEnd/>
          </a:ln>
        </p:spPr>
        <p:txBody>
          <a:bodyPr/>
          <a:lstStyle/>
          <a:p>
            <a:pPr>
              <a:defRPr/>
            </a:pPr>
            <a:endParaRPr lang="ru-RU"/>
          </a:p>
        </p:txBody>
      </p:sp>
      <p:sp>
        <p:nvSpPr>
          <p:cNvPr id="3081" name="Freeform 9"/>
          <p:cNvSpPr>
            <a:spLocks/>
          </p:cNvSpPr>
          <p:nvPr/>
        </p:nvSpPr>
        <p:spPr bwMode="auto">
          <a:xfrm rot="-3172564">
            <a:off x="7831138" y="192088"/>
            <a:ext cx="1025525" cy="1571625"/>
          </a:xfrm>
          <a:custGeom>
            <a:avLst/>
            <a:gdLst>
              <a:gd name="T0" fmla="*/ 0 w 2561"/>
              <a:gd name="T1" fmla="*/ 2147483647 h 2777"/>
              <a:gd name="T2" fmla="*/ 2147483647 w 2561"/>
              <a:gd name="T3" fmla="*/ 2147483647 h 2777"/>
              <a:gd name="T4" fmla="*/ 2147483647 w 2561"/>
              <a:gd name="T5" fmla="*/ 2147483647 h 2777"/>
              <a:gd name="T6" fmla="*/ 2147483647 w 2561"/>
              <a:gd name="T7" fmla="*/ 2147483647 h 2777"/>
              <a:gd name="T8" fmla="*/ 2147483647 w 2561"/>
              <a:gd name="T9" fmla="*/ 2147483647 h 2777"/>
              <a:gd name="T10" fmla="*/ 2147483647 w 2561"/>
              <a:gd name="T11" fmla="*/ 0 h 2777"/>
              <a:gd name="T12" fmla="*/ 0 w 2561"/>
              <a:gd name="T13" fmla="*/ 2147483647 h 2777"/>
              <a:gd name="T14" fmla="*/ 0 w 2561"/>
              <a:gd name="T15" fmla="*/ 2147483647 h 2777"/>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561" h="2777">
                <a:moveTo>
                  <a:pt x="0" y="2485"/>
                </a:moveTo>
                <a:lnTo>
                  <a:pt x="432" y="2553"/>
                </a:lnTo>
                <a:lnTo>
                  <a:pt x="736" y="2777"/>
                </a:lnTo>
                <a:lnTo>
                  <a:pt x="2561" y="399"/>
                </a:lnTo>
                <a:lnTo>
                  <a:pt x="2118" y="82"/>
                </a:lnTo>
                <a:lnTo>
                  <a:pt x="1898" y="0"/>
                </a:lnTo>
                <a:lnTo>
                  <a:pt x="0" y="2485"/>
                </a:lnTo>
                <a:close/>
              </a:path>
            </a:pathLst>
          </a:custGeom>
          <a:solidFill>
            <a:schemeClr val="bg2"/>
          </a:solidFill>
          <a:ln w="9525">
            <a:noFill/>
            <a:round/>
            <a:headEnd/>
            <a:tailEnd/>
          </a:ln>
        </p:spPr>
        <p:txBody>
          <a:bodyPr/>
          <a:lstStyle/>
          <a:p>
            <a:pPr>
              <a:defRPr/>
            </a:pPr>
            <a:endParaRPr lang="ru-RU"/>
          </a:p>
        </p:txBody>
      </p:sp>
      <p:grpSp>
        <p:nvGrpSpPr>
          <p:cNvPr id="3082" name="Group 10"/>
          <p:cNvGrpSpPr>
            <a:grpSpLocks/>
          </p:cNvGrpSpPr>
          <p:nvPr/>
        </p:nvGrpSpPr>
        <p:grpSpPr bwMode="auto">
          <a:xfrm>
            <a:off x="7938" y="5540375"/>
            <a:ext cx="1784350" cy="1246188"/>
            <a:chOff x="5" y="3490"/>
            <a:chExt cx="1124" cy="785"/>
          </a:xfrm>
        </p:grpSpPr>
        <p:sp>
          <p:nvSpPr>
            <p:cNvPr id="3099" name="Freeform 11"/>
            <p:cNvSpPr>
              <a:spLocks/>
            </p:cNvSpPr>
            <p:nvPr userDrawn="1"/>
          </p:nvSpPr>
          <p:spPr bwMode="auto">
            <a:xfrm>
              <a:off x="24" y="3505"/>
              <a:ext cx="1089" cy="649"/>
            </a:xfrm>
            <a:custGeom>
              <a:avLst/>
              <a:gdLst>
                <a:gd name="T0" fmla="*/ 199 w 2177"/>
                <a:gd name="T1" fmla="*/ 158 h 1298"/>
                <a:gd name="T2" fmla="*/ 178 w 2177"/>
                <a:gd name="T3" fmla="*/ 139 h 1298"/>
                <a:gd name="T4" fmla="*/ 167 w 2177"/>
                <a:gd name="T5" fmla="*/ 60 h 1298"/>
                <a:gd name="T6" fmla="*/ 268 w 2177"/>
                <a:gd name="T7" fmla="*/ 42 h 1298"/>
                <a:gd name="T8" fmla="*/ 273 w 2177"/>
                <a:gd name="T9" fmla="*/ 26 h 1298"/>
                <a:gd name="T10" fmla="*/ 263 w 2177"/>
                <a:gd name="T11" fmla="*/ 13 h 1298"/>
                <a:gd name="T12" fmla="*/ 160 w 2177"/>
                <a:gd name="T13" fmla="*/ 27 h 1298"/>
                <a:gd name="T14" fmla="*/ 153 w 2177"/>
                <a:gd name="T15" fmla="*/ 4 h 1298"/>
                <a:gd name="T16" fmla="*/ 136 w 2177"/>
                <a:gd name="T17" fmla="*/ 0 h 1298"/>
                <a:gd name="T18" fmla="*/ 120 w 2177"/>
                <a:gd name="T19" fmla="*/ 4 h 1298"/>
                <a:gd name="T20" fmla="*/ 111 w 2177"/>
                <a:gd name="T21" fmla="*/ 14 h 1298"/>
                <a:gd name="T22" fmla="*/ 118 w 2177"/>
                <a:gd name="T23" fmla="*/ 36 h 1298"/>
                <a:gd name="T24" fmla="*/ 83 w 2177"/>
                <a:gd name="T25" fmla="*/ 56 h 1298"/>
                <a:gd name="T26" fmla="*/ 123 w 2177"/>
                <a:gd name="T27" fmla="*/ 60 h 1298"/>
                <a:gd name="T28" fmla="*/ 139 w 2177"/>
                <a:gd name="T29" fmla="*/ 112 h 1298"/>
                <a:gd name="T30" fmla="*/ 18 w 2177"/>
                <a:gd name="T31" fmla="*/ 59 h 1298"/>
                <a:gd name="T32" fmla="*/ 6 w 2177"/>
                <a:gd name="T33" fmla="*/ 64 h 1298"/>
                <a:gd name="T34" fmla="*/ 0 w 2177"/>
                <a:gd name="T35" fmla="*/ 80 h 1298"/>
                <a:gd name="T36" fmla="*/ 7 w 2177"/>
                <a:gd name="T37" fmla="*/ 98 h 1298"/>
                <a:gd name="T38" fmla="*/ 143 w 2177"/>
                <a:gd name="T39" fmla="*/ 161 h 1298"/>
                <a:gd name="T40" fmla="*/ 173 w 2177"/>
                <a:gd name="T41" fmla="*/ 157 h 1298"/>
                <a:gd name="T42" fmla="*/ 197 w 2177"/>
                <a:gd name="T43" fmla="*/ 163 h 1298"/>
                <a:gd name="T44" fmla="*/ 199 w 2177"/>
                <a:gd name="T45" fmla="*/ 158 h 1298"/>
                <a:gd name="T46" fmla="*/ 199 w 2177"/>
                <a:gd name="T47" fmla="*/ 158 h 129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2177" h="1298">
                  <a:moveTo>
                    <a:pt x="1587" y="1260"/>
                  </a:moveTo>
                  <a:lnTo>
                    <a:pt x="1420" y="1106"/>
                  </a:lnTo>
                  <a:lnTo>
                    <a:pt x="1331" y="477"/>
                  </a:lnTo>
                  <a:lnTo>
                    <a:pt x="2139" y="330"/>
                  </a:lnTo>
                  <a:lnTo>
                    <a:pt x="2177" y="203"/>
                  </a:lnTo>
                  <a:lnTo>
                    <a:pt x="2099" y="100"/>
                  </a:lnTo>
                  <a:lnTo>
                    <a:pt x="1276" y="211"/>
                  </a:lnTo>
                  <a:lnTo>
                    <a:pt x="1219" y="32"/>
                  </a:lnTo>
                  <a:lnTo>
                    <a:pt x="1085" y="0"/>
                  </a:lnTo>
                  <a:lnTo>
                    <a:pt x="958" y="28"/>
                  </a:lnTo>
                  <a:lnTo>
                    <a:pt x="888" y="106"/>
                  </a:lnTo>
                  <a:lnTo>
                    <a:pt x="937" y="285"/>
                  </a:lnTo>
                  <a:lnTo>
                    <a:pt x="660" y="441"/>
                  </a:lnTo>
                  <a:lnTo>
                    <a:pt x="983" y="473"/>
                  </a:lnTo>
                  <a:lnTo>
                    <a:pt x="1112" y="889"/>
                  </a:lnTo>
                  <a:lnTo>
                    <a:pt x="141" y="469"/>
                  </a:lnTo>
                  <a:lnTo>
                    <a:pt x="46" y="509"/>
                  </a:lnTo>
                  <a:lnTo>
                    <a:pt x="0" y="636"/>
                  </a:lnTo>
                  <a:lnTo>
                    <a:pt x="55" y="779"/>
                  </a:lnTo>
                  <a:lnTo>
                    <a:pt x="1139" y="1288"/>
                  </a:lnTo>
                  <a:lnTo>
                    <a:pt x="1378" y="1256"/>
                  </a:lnTo>
                  <a:lnTo>
                    <a:pt x="1570" y="1298"/>
                  </a:lnTo>
                  <a:lnTo>
                    <a:pt x="1587" y="1260"/>
                  </a:lnTo>
                  <a:close/>
                </a:path>
              </a:pathLst>
            </a:custGeom>
            <a:solidFill>
              <a:srgbClr val="F8F8F8"/>
            </a:solidFill>
            <a:ln w="9525">
              <a:noFill/>
              <a:round/>
              <a:headEnd/>
              <a:tailEnd/>
            </a:ln>
          </p:spPr>
          <p:txBody>
            <a:bodyPr/>
            <a:lstStyle/>
            <a:p>
              <a:pPr>
                <a:defRPr/>
              </a:pPr>
              <a:endParaRPr lang="ru-RU"/>
            </a:p>
          </p:txBody>
        </p:sp>
        <p:sp>
          <p:nvSpPr>
            <p:cNvPr id="3100" name="Freeform 12"/>
            <p:cNvSpPr>
              <a:spLocks/>
            </p:cNvSpPr>
            <p:nvPr userDrawn="1"/>
          </p:nvSpPr>
          <p:spPr bwMode="auto">
            <a:xfrm>
              <a:off x="1022" y="3582"/>
              <a:ext cx="71" cy="129"/>
            </a:xfrm>
            <a:custGeom>
              <a:avLst/>
              <a:gdLst>
                <a:gd name="T0" fmla="*/ 0 w 143"/>
                <a:gd name="T1" fmla="*/ 1 h 258"/>
                <a:gd name="T2" fmla="*/ 15 w 143"/>
                <a:gd name="T3" fmla="*/ 0 h 258"/>
                <a:gd name="T4" fmla="*/ 17 w 143"/>
                <a:gd name="T5" fmla="*/ 30 h 258"/>
                <a:gd name="T6" fmla="*/ 1 w 143"/>
                <a:gd name="T7" fmla="*/ 33 h 258"/>
                <a:gd name="T8" fmla="*/ 0 w 143"/>
                <a:gd name="T9" fmla="*/ 1 h 258"/>
                <a:gd name="T10" fmla="*/ 0 w 143"/>
                <a:gd name="T11" fmla="*/ 1 h 258"/>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43" h="258">
                  <a:moveTo>
                    <a:pt x="0" y="7"/>
                  </a:moveTo>
                  <a:lnTo>
                    <a:pt x="120" y="0"/>
                  </a:lnTo>
                  <a:lnTo>
                    <a:pt x="143" y="233"/>
                  </a:lnTo>
                  <a:lnTo>
                    <a:pt x="8" y="258"/>
                  </a:lnTo>
                  <a:lnTo>
                    <a:pt x="0" y="7"/>
                  </a:lnTo>
                  <a:close/>
                </a:path>
              </a:pathLst>
            </a:custGeom>
            <a:solidFill>
              <a:schemeClr val="accent1"/>
            </a:solidFill>
            <a:ln w="9525">
              <a:noFill/>
              <a:round/>
              <a:headEnd/>
              <a:tailEnd/>
            </a:ln>
          </p:spPr>
          <p:txBody>
            <a:bodyPr/>
            <a:lstStyle/>
            <a:p>
              <a:pPr>
                <a:defRPr/>
              </a:pPr>
              <a:endParaRPr lang="ru-RU"/>
            </a:p>
          </p:txBody>
        </p:sp>
        <p:sp>
          <p:nvSpPr>
            <p:cNvPr id="3101" name="Freeform 13"/>
            <p:cNvSpPr>
              <a:spLocks/>
            </p:cNvSpPr>
            <p:nvPr userDrawn="1"/>
          </p:nvSpPr>
          <p:spPr bwMode="auto">
            <a:xfrm>
              <a:off x="20" y="3774"/>
              <a:ext cx="792" cy="410"/>
            </a:xfrm>
            <a:custGeom>
              <a:avLst/>
              <a:gdLst>
                <a:gd name="T0" fmla="*/ 17 w 1586"/>
                <a:gd name="T1" fmla="*/ 0 h 821"/>
                <a:gd name="T2" fmla="*/ 166 w 1586"/>
                <a:gd name="T3" fmla="*/ 64 h 821"/>
                <a:gd name="T4" fmla="*/ 178 w 1586"/>
                <a:gd name="T5" fmla="*/ 79 h 821"/>
                <a:gd name="T6" fmla="*/ 198 w 1586"/>
                <a:gd name="T7" fmla="*/ 99 h 821"/>
                <a:gd name="T8" fmla="*/ 195 w 1586"/>
                <a:gd name="T9" fmla="*/ 102 h 821"/>
                <a:gd name="T10" fmla="*/ 168 w 1586"/>
                <a:gd name="T11" fmla="*/ 98 h 821"/>
                <a:gd name="T12" fmla="*/ 143 w 1586"/>
                <a:gd name="T13" fmla="*/ 101 h 821"/>
                <a:gd name="T14" fmla="*/ 5 w 1586"/>
                <a:gd name="T15" fmla="*/ 37 h 821"/>
                <a:gd name="T16" fmla="*/ 0 w 1586"/>
                <a:gd name="T17" fmla="*/ 18 h 821"/>
                <a:gd name="T18" fmla="*/ 5 w 1586"/>
                <a:gd name="T19" fmla="*/ 4 h 821"/>
                <a:gd name="T20" fmla="*/ 17 w 1586"/>
                <a:gd name="T21" fmla="*/ 0 h 821"/>
                <a:gd name="T22" fmla="*/ 17 w 1586"/>
                <a:gd name="T23" fmla="*/ 0 h 82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586" h="821">
                  <a:moveTo>
                    <a:pt x="137" y="0"/>
                  </a:moveTo>
                  <a:lnTo>
                    <a:pt x="1331" y="519"/>
                  </a:lnTo>
                  <a:lnTo>
                    <a:pt x="1428" y="638"/>
                  </a:lnTo>
                  <a:lnTo>
                    <a:pt x="1586" y="792"/>
                  </a:lnTo>
                  <a:lnTo>
                    <a:pt x="1565" y="821"/>
                  </a:lnTo>
                  <a:lnTo>
                    <a:pt x="1350" y="787"/>
                  </a:lnTo>
                  <a:lnTo>
                    <a:pt x="1145" y="811"/>
                  </a:lnTo>
                  <a:lnTo>
                    <a:pt x="42" y="298"/>
                  </a:lnTo>
                  <a:lnTo>
                    <a:pt x="0" y="150"/>
                  </a:lnTo>
                  <a:lnTo>
                    <a:pt x="46" y="32"/>
                  </a:lnTo>
                  <a:lnTo>
                    <a:pt x="137" y="0"/>
                  </a:lnTo>
                  <a:close/>
                </a:path>
              </a:pathLst>
            </a:custGeom>
            <a:solidFill>
              <a:schemeClr val="tx2"/>
            </a:solidFill>
            <a:ln w="9525">
              <a:noFill/>
              <a:round/>
              <a:headEnd/>
              <a:tailEnd/>
            </a:ln>
          </p:spPr>
          <p:txBody>
            <a:bodyPr/>
            <a:lstStyle/>
            <a:p>
              <a:pPr>
                <a:defRPr/>
              </a:pPr>
              <a:endParaRPr lang="ru-RU"/>
            </a:p>
          </p:txBody>
        </p:sp>
        <p:sp>
          <p:nvSpPr>
            <p:cNvPr id="3102" name="Freeform 14"/>
            <p:cNvSpPr>
              <a:spLocks/>
            </p:cNvSpPr>
            <p:nvPr userDrawn="1"/>
          </p:nvSpPr>
          <p:spPr bwMode="auto">
            <a:xfrm>
              <a:off x="129" y="3808"/>
              <a:ext cx="525" cy="374"/>
            </a:xfrm>
            <a:custGeom>
              <a:avLst/>
              <a:gdLst>
                <a:gd name="T0" fmla="*/ 0 w 1049"/>
                <a:gd name="T1" fmla="*/ 41 h 747"/>
                <a:gd name="T2" fmla="*/ 116 w 1049"/>
                <a:gd name="T3" fmla="*/ 94 h 747"/>
                <a:gd name="T4" fmla="*/ 118 w 1049"/>
                <a:gd name="T5" fmla="*/ 67 h 747"/>
                <a:gd name="T6" fmla="*/ 132 w 1049"/>
                <a:gd name="T7" fmla="*/ 53 h 747"/>
                <a:gd name="T8" fmla="*/ 10 w 1049"/>
                <a:gd name="T9" fmla="*/ 0 h 747"/>
                <a:gd name="T10" fmla="*/ 0 w 1049"/>
                <a:gd name="T11" fmla="*/ 16 h 747"/>
                <a:gd name="T12" fmla="*/ 0 w 1049"/>
                <a:gd name="T13" fmla="*/ 41 h 747"/>
                <a:gd name="T14" fmla="*/ 0 w 1049"/>
                <a:gd name="T15" fmla="*/ 41 h 747"/>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049" h="747">
                  <a:moveTo>
                    <a:pt x="0" y="325"/>
                  </a:moveTo>
                  <a:lnTo>
                    <a:pt x="922" y="747"/>
                  </a:lnTo>
                  <a:lnTo>
                    <a:pt x="939" y="534"/>
                  </a:lnTo>
                  <a:lnTo>
                    <a:pt x="1049" y="422"/>
                  </a:lnTo>
                  <a:lnTo>
                    <a:pt x="78" y="0"/>
                  </a:lnTo>
                  <a:lnTo>
                    <a:pt x="0" y="127"/>
                  </a:lnTo>
                  <a:lnTo>
                    <a:pt x="0" y="325"/>
                  </a:lnTo>
                  <a:close/>
                </a:path>
              </a:pathLst>
            </a:custGeom>
            <a:solidFill>
              <a:schemeClr val="bg2"/>
            </a:solidFill>
            <a:ln w="9525">
              <a:noFill/>
              <a:round/>
              <a:headEnd/>
              <a:tailEnd/>
            </a:ln>
          </p:spPr>
          <p:txBody>
            <a:bodyPr/>
            <a:lstStyle/>
            <a:p>
              <a:pPr>
                <a:defRPr/>
              </a:pPr>
              <a:endParaRPr lang="ru-RU"/>
            </a:p>
          </p:txBody>
        </p:sp>
        <p:sp>
          <p:nvSpPr>
            <p:cNvPr id="3103" name="Freeform 15"/>
            <p:cNvSpPr>
              <a:spLocks/>
            </p:cNvSpPr>
            <p:nvPr userDrawn="1"/>
          </p:nvSpPr>
          <p:spPr bwMode="auto">
            <a:xfrm>
              <a:off x="485" y="3532"/>
              <a:ext cx="135" cy="121"/>
            </a:xfrm>
            <a:custGeom>
              <a:avLst/>
              <a:gdLst>
                <a:gd name="T0" fmla="*/ 0 w 272"/>
                <a:gd name="T1" fmla="*/ 4 h 241"/>
                <a:gd name="T2" fmla="*/ 19 w 272"/>
                <a:gd name="T3" fmla="*/ 0 h 241"/>
                <a:gd name="T4" fmla="*/ 31 w 272"/>
                <a:gd name="T5" fmla="*/ 5 h 241"/>
                <a:gd name="T6" fmla="*/ 33 w 272"/>
                <a:gd name="T7" fmla="*/ 18 h 241"/>
                <a:gd name="T8" fmla="*/ 20 w 272"/>
                <a:gd name="T9" fmla="*/ 19 h 241"/>
                <a:gd name="T10" fmla="*/ 4 w 272"/>
                <a:gd name="T11" fmla="*/ 31 h 241"/>
                <a:gd name="T12" fmla="*/ 0 w 272"/>
                <a:gd name="T13" fmla="*/ 4 h 241"/>
                <a:gd name="T14" fmla="*/ 0 w 272"/>
                <a:gd name="T15" fmla="*/ 4 h 24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2" h="241">
                  <a:moveTo>
                    <a:pt x="0" y="28"/>
                  </a:moveTo>
                  <a:lnTo>
                    <a:pt x="160" y="0"/>
                  </a:lnTo>
                  <a:lnTo>
                    <a:pt x="251" y="36"/>
                  </a:lnTo>
                  <a:lnTo>
                    <a:pt x="272" y="139"/>
                  </a:lnTo>
                  <a:lnTo>
                    <a:pt x="164" y="146"/>
                  </a:lnTo>
                  <a:lnTo>
                    <a:pt x="32" y="241"/>
                  </a:lnTo>
                  <a:lnTo>
                    <a:pt x="0" y="28"/>
                  </a:lnTo>
                  <a:close/>
                </a:path>
              </a:pathLst>
            </a:custGeom>
            <a:solidFill>
              <a:schemeClr val="hlink"/>
            </a:solidFill>
            <a:ln w="9525">
              <a:noFill/>
              <a:round/>
              <a:headEnd/>
              <a:tailEnd/>
            </a:ln>
          </p:spPr>
          <p:txBody>
            <a:bodyPr/>
            <a:lstStyle/>
            <a:p>
              <a:pPr>
                <a:defRPr/>
              </a:pPr>
              <a:endParaRPr lang="ru-RU"/>
            </a:p>
          </p:txBody>
        </p:sp>
        <p:sp>
          <p:nvSpPr>
            <p:cNvPr id="3104" name="Freeform 16"/>
            <p:cNvSpPr>
              <a:spLocks/>
            </p:cNvSpPr>
            <p:nvPr userDrawn="1"/>
          </p:nvSpPr>
          <p:spPr bwMode="auto">
            <a:xfrm>
              <a:off x="641" y="4163"/>
              <a:ext cx="76" cy="112"/>
            </a:xfrm>
            <a:custGeom>
              <a:avLst/>
              <a:gdLst>
                <a:gd name="T0" fmla="*/ 19 w 152"/>
                <a:gd name="T1" fmla="*/ 1 h 224"/>
                <a:gd name="T2" fmla="*/ 19 w 152"/>
                <a:gd name="T3" fmla="*/ 28 h 224"/>
                <a:gd name="T4" fmla="*/ 0 w 152"/>
                <a:gd name="T5" fmla="*/ 1 h 224"/>
                <a:gd name="T6" fmla="*/ 9 w 152"/>
                <a:gd name="T7" fmla="*/ 0 h 224"/>
                <a:gd name="T8" fmla="*/ 19 w 152"/>
                <a:gd name="T9" fmla="*/ 1 h 224"/>
                <a:gd name="T10" fmla="*/ 19 w 152"/>
                <a:gd name="T11" fmla="*/ 1 h 224"/>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52" h="224">
                  <a:moveTo>
                    <a:pt x="152" y="4"/>
                  </a:moveTo>
                  <a:lnTo>
                    <a:pt x="152" y="224"/>
                  </a:lnTo>
                  <a:lnTo>
                    <a:pt x="0" y="8"/>
                  </a:lnTo>
                  <a:lnTo>
                    <a:pt x="72" y="0"/>
                  </a:lnTo>
                  <a:lnTo>
                    <a:pt x="152" y="4"/>
                  </a:lnTo>
                  <a:close/>
                </a:path>
              </a:pathLst>
            </a:custGeom>
            <a:solidFill>
              <a:schemeClr val="hlink"/>
            </a:solidFill>
            <a:ln w="9525">
              <a:noFill/>
              <a:round/>
              <a:headEnd/>
              <a:tailEnd/>
            </a:ln>
          </p:spPr>
          <p:txBody>
            <a:bodyPr/>
            <a:lstStyle/>
            <a:p>
              <a:pPr>
                <a:defRPr/>
              </a:pPr>
              <a:endParaRPr lang="ru-RU"/>
            </a:p>
          </p:txBody>
        </p:sp>
        <p:sp>
          <p:nvSpPr>
            <p:cNvPr id="3105" name="Freeform 17"/>
            <p:cNvSpPr>
              <a:spLocks/>
            </p:cNvSpPr>
            <p:nvPr userDrawn="1"/>
          </p:nvSpPr>
          <p:spPr bwMode="auto">
            <a:xfrm>
              <a:off x="504" y="3607"/>
              <a:ext cx="193" cy="383"/>
            </a:xfrm>
            <a:custGeom>
              <a:avLst/>
              <a:gdLst>
                <a:gd name="T0" fmla="*/ 0 w 386"/>
                <a:gd name="T1" fmla="*/ 10 h 764"/>
                <a:gd name="T2" fmla="*/ 11 w 386"/>
                <a:gd name="T3" fmla="*/ 0 h 764"/>
                <a:gd name="T4" fmla="*/ 29 w 386"/>
                <a:gd name="T5" fmla="*/ 1 h 764"/>
                <a:gd name="T6" fmla="*/ 49 w 386"/>
                <a:gd name="T7" fmla="*/ 96 h 764"/>
                <a:gd name="T8" fmla="*/ 35 w 386"/>
                <a:gd name="T9" fmla="*/ 91 h 764"/>
                <a:gd name="T10" fmla="*/ 19 w 386"/>
                <a:gd name="T11" fmla="*/ 85 h 764"/>
                <a:gd name="T12" fmla="*/ 0 w 386"/>
                <a:gd name="T13" fmla="*/ 10 h 764"/>
                <a:gd name="T14" fmla="*/ 0 w 386"/>
                <a:gd name="T15" fmla="*/ 10 h 76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386" h="764">
                  <a:moveTo>
                    <a:pt x="0" y="80"/>
                  </a:moveTo>
                  <a:lnTo>
                    <a:pt x="87" y="0"/>
                  </a:lnTo>
                  <a:lnTo>
                    <a:pt x="232" y="6"/>
                  </a:lnTo>
                  <a:lnTo>
                    <a:pt x="386" y="764"/>
                  </a:lnTo>
                  <a:lnTo>
                    <a:pt x="279" y="720"/>
                  </a:lnTo>
                  <a:lnTo>
                    <a:pt x="152" y="677"/>
                  </a:lnTo>
                  <a:lnTo>
                    <a:pt x="0" y="80"/>
                  </a:lnTo>
                  <a:close/>
                </a:path>
              </a:pathLst>
            </a:custGeom>
            <a:solidFill>
              <a:schemeClr val="bg2"/>
            </a:solidFill>
            <a:ln w="9525">
              <a:noFill/>
              <a:round/>
              <a:headEnd/>
              <a:tailEnd/>
            </a:ln>
          </p:spPr>
          <p:txBody>
            <a:bodyPr/>
            <a:lstStyle/>
            <a:p>
              <a:pPr>
                <a:defRPr/>
              </a:pPr>
              <a:endParaRPr lang="ru-RU"/>
            </a:p>
          </p:txBody>
        </p:sp>
        <p:sp>
          <p:nvSpPr>
            <p:cNvPr id="3106" name="Freeform 18"/>
            <p:cNvSpPr>
              <a:spLocks/>
            </p:cNvSpPr>
            <p:nvPr userDrawn="1"/>
          </p:nvSpPr>
          <p:spPr bwMode="auto">
            <a:xfrm>
              <a:off x="668" y="3590"/>
              <a:ext cx="364" cy="174"/>
            </a:xfrm>
            <a:custGeom>
              <a:avLst/>
              <a:gdLst>
                <a:gd name="T0" fmla="*/ 87 w 728"/>
                <a:gd name="T1" fmla="*/ 0 h 348"/>
                <a:gd name="T2" fmla="*/ 0 w 728"/>
                <a:gd name="T3" fmla="*/ 14 h 348"/>
                <a:gd name="T4" fmla="*/ 4 w 728"/>
                <a:gd name="T5" fmla="*/ 44 h 348"/>
                <a:gd name="T6" fmla="*/ 90 w 728"/>
                <a:gd name="T7" fmla="*/ 30 h 348"/>
                <a:gd name="T8" fmla="*/ 91 w 728"/>
                <a:gd name="T9" fmla="*/ 6 h 348"/>
                <a:gd name="T10" fmla="*/ 87 w 728"/>
                <a:gd name="T11" fmla="*/ 0 h 348"/>
                <a:gd name="T12" fmla="*/ 87 w 728"/>
                <a:gd name="T13" fmla="*/ 0 h 348"/>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728" h="348">
                  <a:moveTo>
                    <a:pt x="692" y="0"/>
                  </a:moveTo>
                  <a:lnTo>
                    <a:pt x="0" y="106"/>
                  </a:lnTo>
                  <a:lnTo>
                    <a:pt x="28" y="348"/>
                  </a:lnTo>
                  <a:lnTo>
                    <a:pt x="715" y="237"/>
                  </a:lnTo>
                  <a:lnTo>
                    <a:pt x="728" y="43"/>
                  </a:lnTo>
                  <a:lnTo>
                    <a:pt x="692" y="0"/>
                  </a:lnTo>
                  <a:close/>
                </a:path>
              </a:pathLst>
            </a:custGeom>
            <a:solidFill>
              <a:schemeClr val="bg2"/>
            </a:solidFill>
            <a:ln w="9525">
              <a:noFill/>
              <a:round/>
              <a:headEnd/>
              <a:tailEnd/>
            </a:ln>
          </p:spPr>
          <p:txBody>
            <a:bodyPr/>
            <a:lstStyle/>
            <a:p>
              <a:pPr>
                <a:defRPr/>
              </a:pPr>
              <a:endParaRPr lang="ru-RU"/>
            </a:p>
          </p:txBody>
        </p:sp>
        <p:sp>
          <p:nvSpPr>
            <p:cNvPr id="3107" name="Freeform 19"/>
            <p:cNvSpPr>
              <a:spLocks/>
            </p:cNvSpPr>
            <p:nvPr userDrawn="1"/>
          </p:nvSpPr>
          <p:spPr bwMode="auto">
            <a:xfrm>
              <a:off x="347" y="3693"/>
              <a:ext cx="156" cy="67"/>
            </a:xfrm>
            <a:custGeom>
              <a:avLst/>
              <a:gdLst>
                <a:gd name="T0" fmla="*/ 34 w 312"/>
                <a:gd name="T1" fmla="*/ 0 h 135"/>
                <a:gd name="T2" fmla="*/ 0 w 312"/>
                <a:gd name="T3" fmla="*/ 9 h 135"/>
                <a:gd name="T4" fmla="*/ 39 w 312"/>
                <a:gd name="T5" fmla="*/ 16 h 135"/>
                <a:gd name="T6" fmla="*/ 34 w 312"/>
                <a:gd name="T7" fmla="*/ 0 h 135"/>
                <a:gd name="T8" fmla="*/ 34 w 312"/>
                <a:gd name="T9" fmla="*/ 0 h 13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12" h="135">
                  <a:moveTo>
                    <a:pt x="272" y="0"/>
                  </a:moveTo>
                  <a:lnTo>
                    <a:pt x="0" y="78"/>
                  </a:lnTo>
                  <a:lnTo>
                    <a:pt x="312" y="135"/>
                  </a:lnTo>
                  <a:lnTo>
                    <a:pt x="272" y="0"/>
                  </a:lnTo>
                  <a:close/>
                </a:path>
              </a:pathLst>
            </a:custGeom>
            <a:solidFill>
              <a:schemeClr val="accent1"/>
            </a:solidFill>
            <a:ln w="9525">
              <a:noFill/>
              <a:round/>
              <a:headEnd/>
              <a:tailEnd/>
            </a:ln>
          </p:spPr>
          <p:txBody>
            <a:bodyPr/>
            <a:lstStyle/>
            <a:p>
              <a:pPr>
                <a:defRPr/>
              </a:pPr>
              <a:endParaRPr lang="ru-RU"/>
            </a:p>
          </p:txBody>
        </p:sp>
        <p:grpSp>
          <p:nvGrpSpPr>
            <p:cNvPr id="3108" name="Group 20"/>
            <p:cNvGrpSpPr>
              <a:grpSpLocks/>
            </p:cNvGrpSpPr>
            <p:nvPr userDrawn="1"/>
          </p:nvGrpSpPr>
          <p:grpSpPr bwMode="auto">
            <a:xfrm>
              <a:off x="5" y="3490"/>
              <a:ext cx="1124" cy="780"/>
              <a:chOff x="5" y="3490"/>
              <a:chExt cx="1124" cy="780"/>
            </a:xfrm>
          </p:grpSpPr>
          <p:grpSp>
            <p:nvGrpSpPr>
              <p:cNvPr id="3109" name="Group 21"/>
              <p:cNvGrpSpPr>
                <a:grpSpLocks/>
              </p:cNvGrpSpPr>
              <p:nvPr userDrawn="1"/>
            </p:nvGrpSpPr>
            <p:grpSpPr bwMode="auto">
              <a:xfrm>
                <a:off x="499" y="3562"/>
                <a:ext cx="548" cy="708"/>
                <a:chOff x="499" y="3562"/>
                <a:chExt cx="548" cy="708"/>
              </a:xfrm>
            </p:grpSpPr>
            <p:sp>
              <p:nvSpPr>
                <p:cNvPr id="3122" name="Freeform 22"/>
                <p:cNvSpPr>
                  <a:spLocks/>
                </p:cNvSpPr>
                <p:nvPr userDrawn="1"/>
              </p:nvSpPr>
              <p:spPr bwMode="auto">
                <a:xfrm>
                  <a:off x="499" y="3587"/>
                  <a:ext cx="157" cy="87"/>
                </a:xfrm>
                <a:custGeom>
                  <a:avLst/>
                  <a:gdLst>
                    <a:gd name="T0" fmla="*/ 0 w 313"/>
                    <a:gd name="T1" fmla="*/ 13 h 175"/>
                    <a:gd name="T2" fmla="*/ 15 w 313"/>
                    <a:gd name="T3" fmla="*/ 1 h 175"/>
                    <a:gd name="T4" fmla="*/ 27 w 313"/>
                    <a:gd name="T5" fmla="*/ 0 h 175"/>
                    <a:gd name="T6" fmla="*/ 37 w 313"/>
                    <a:gd name="T7" fmla="*/ 3 h 175"/>
                    <a:gd name="T8" fmla="*/ 40 w 313"/>
                    <a:gd name="T9" fmla="*/ 11 h 175"/>
                    <a:gd name="T10" fmla="*/ 21 w 313"/>
                    <a:gd name="T11" fmla="*/ 8 h 175"/>
                    <a:gd name="T12" fmla="*/ 10 w 313"/>
                    <a:gd name="T13" fmla="*/ 12 h 175"/>
                    <a:gd name="T14" fmla="*/ 2 w 313"/>
                    <a:gd name="T15" fmla="*/ 21 h 175"/>
                    <a:gd name="T16" fmla="*/ 0 w 313"/>
                    <a:gd name="T17" fmla="*/ 13 h 175"/>
                    <a:gd name="T18" fmla="*/ 0 w 313"/>
                    <a:gd name="T19" fmla="*/ 13 h 17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313" h="175">
                      <a:moveTo>
                        <a:pt x="0" y="107"/>
                      </a:moveTo>
                      <a:lnTo>
                        <a:pt x="114" y="10"/>
                      </a:lnTo>
                      <a:lnTo>
                        <a:pt x="213" y="0"/>
                      </a:lnTo>
                      <a:lnTo>
                        <a:pt x="292" y="27"/>
                      </a:lnTo>
                      <a:lnTo>
                        <a:pt x="313" y="91"/>
                      </a:lnTo>
                      <a:lnTo>
                        <a:pt x="167" y="67"/>
                      </a:lnTo>
                      <a:lnTo>
                        <a:pt x="74" y="101"/>
                      </a:lnTo>
                      <a:lnTo>
                        <a:pt x="13" y="175"/>
                      </a:lnTo>
                      <a:lnTo>
                        <a:pt x="0" y="107"/>
                      </a:lnTo>
                      <a:close/>
                    </a:path>
                  </a:pathLst>
                </a:custGeom>
                <a:solidFill>
                  <a:schemeClr val="accent2"/>
                </a:solidFill>
                <a:ln w="9525">
                  <a:noFill/>
                  <a:round/>
                  <a:headEnd/>
                  <a:tailEnd/>
                </a:ln>
              </p:spPr>
              <p:txBody>
                <a:bodyPr/>
                <a:lstStyle/>
                <a:p>
                  <a:pPr>
                    <a:defRPr/>
                  </a:pPr>
                  <a:endParaRPr lang="ru-RU"/>
                </a:p>
              </p:txBody>
            </p:sp>
            <p:sp>
              <p:nvSpPr>
                <p:cNvPr id="3123" name="Freeform 23"/>
                <p:cNvSpPr>
                  <a:spLocks/>
                </p:cNvSpPr>
                <p:nvPr userDrawn="1"/>
              </p:nvSpPr>
              <p:spPr bwMode="auto">
                <a:xfrm>
                  <a:off x="636" y="4137"/>
                  <a:ext cx="115" cy="133"/>
                </a:xfrm>
                <a:custGeom>
                  <a:avLst/>
                  <a:gdLst>
                    <a:gd name="T0" fmla="*/ 0 w 230"/>
                    <a:gd name="T1" fmla="*/ 5 h 266"/>
                    <a:gd name="T2" fmla="*/ 20 w 230"/>
                    <a:gd name="T3" fmla="*/ 34 h 266"/>
                    <a:gd name="T4" fmla="*/ 29 w 230"/>
                    <a:gd name="T5" fmla="*/ 32 h 266"/>
                    <a:gd name="T6" fmla="*/ 28 w 230"/>
                    <a:gd name="T7" fmla="*/ 3 h 266"/>
                    <a:gd name="T8" fmla="*/ 21 w 230"/>
                    <a:gd name="T9" fmla="*/ 0 h 266"/>
                    <a:gd name="T10" fmla="*/ 23 w 230"/>
                    <a:gd name="T11" fmla="*/ 25 h 266"/>
                    <a:gd name="T12" fmla="*/ 9 w 230"/>
                    <a:gd name="T13" fmla="*/ 1 h 266"/>
                    <a:gd name="T14" fmla="*/ 0 w 230"/>
                    <a:gd name="T15" fmla="*/ 5 h 266"/>
                    <a:gd name="T16" fmla="*/ 0 w 230"/>
                    <a:gd name="T17" fmla="*/ 5 h 26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30" h="266">
                      <a:moveTo>
                        <a:pt x="0" y="40"/>
                      </a:moveTo>
                      <a:lnTo>
                        <a:pt x="160" y="266"/>
                      </a:lnTo>
                      <a:lnTo>
                        <a:pt x="230" y="251"/>
                      </a:lnTo>
                      <a:lnTo>
                        <a:pt x="223" y="17"/>
                      </a:lnTo>
                      <a:lnTo>
                        <a:pt x="166" y="0"/>
                      </a:lnTo>
                      <a:lnTo>
                        <a:pt x="179" y="197"/>
                      </a:lnTo>
                      <a:lnTo>
                        <a:pt x="71" y="4"/>
                      </a:lnTo>
                      <a:lnTo>
                        <a:pt x="0" y="40"/>
                      </a:lnTo>
                      <a:close/>
                    </a:path>
                  </a:pathLst>
                </a:custGeom>
                <a:solidFill>
                  <a:schemeClr val="accent2"/>
                </a:solidFill>
                <a:ln w="9525">
                  <a:noFill/>
                  <a:round/>
                  <a:headEnd/>
                  <a:tailEnd/>
                </a:ln>
              </p:spPr>
              <p:txBody>
                <a:bodyPr/>
                <a:lstStyle/>
                <a:p>
                  <a:pPr>
                    <a:defRPr/>
                  </a:pPr>
                  <a:endParaRPr lang="ru-RU"/>
                </a:p>
              </p:txBody>
            </p:sp>
            <p:sp>
              <p:nvSpPr>
                <p:cNvPr id="3124" name="Freeform 24"/>
                <p:cNvSpPr>
                  <a:spLocks/>
                </p:cNvSpPr>
                <p:nvPr userDrawn="1"/>
              </p:nvSpPr>
              <p:spPr bwMode="auto">
                <a:xfrm>
                  <a:off x="1004" y="3562"/>
                  <a:ext cx="43" cy="117"/>
                </a:xfrm>
                <a:custGeom>
                  <a:avLst/>
                  <a:gdLst>
                    <a:gd name="T0" fmla="*/ 0 w 87"/>
                    <a:gd name="T1" fmla="*/ 3 h 234"/>
                    <a:gd name="T2" fmla="*/ 4 w 87"/>
                    <a:gd name="T3" fmla="*/ 12 h 234"/>
                    <a:gd name="T4" fmla="*/ 5 w 87"/>
                    <a:gd name="T5" fmla="*/ 20 h 234"/>
                    <a:gd name="T6" fmla="*/ 3 w 87"/>
                    <a:gd name="T7" fmla="*/ 30 h 234"/>
                    <a:gd name="T8" fmla="*/ 10 w 87"/>
                    <a:gd name="T9" fmla="*/ 28 h 234"/>
                    <a:gd name="T10" fmla="*/ 10 w 87"/>
                    <a:gd name="T11" fmla="*/ 15 h 234"/>
                    <a:gd name="T12" fmla="*/ 5 w 87"/>
                    <a:gd name="T13" fmla="*/ 0 h 234"/>
                    <a:gd name="T14" fmla="*/ 0 w 87"/>
                    <a:gd name="T15" fmla="*/ 3 h 234"/>
                    <a:gd name="T16" fmla="*/ 0 w 87"/>
                    <a:gd name="T17" fmla="*/ 3 h 23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87" h="234">
                      <a:moveTo>
                        <a:pt x="0" y="19"/>
                      </a:moveTo>
                      <a:lnTo>
                        <a:pt x="36" y="93"/>
                      </a:lnTo>
                      <a:lnTo>
                        <a:pt x="44" y="154"/>
                      </a:lnTo>
                      <a:lnTo>
                        <a:pt x="27" y="234"/>
                      </a:lnTo>
                      <a:lnTo>
                        <a:pt x="80" y="220"/>
                      </a:lnTo>
                      <a:lnTo>
                        <a:pt x="87" y="116"/>
                      </a:lnTo>
                      <a:lnTo>
                        <a:pt x="46" y="0"/>
                      </a:lnTo>
                      <a:lnTo>
                        <a:pt x="0" y="19"/>
                      </a:lnTo>
                      <a:close/>
                    </a:path>
                  </a:pathLst>
                </a:custGeom>
                <a:solidFill>
                  <a:schemeClr val="accent2"/>
                </a:solidFill>
                <a:ln w="9525">
                  <a:noFill/>
                  <a:round/>
                  <a:headEnd/>
                  <a:tailEnd/>
                </a:ln>
              </p:spPr>
              <p:txBody>
                <a:bodyPr/>
                <a:lstStyle/>
                <a:p>
                  <a:pPr>
                    <a:defRPr/>
                  </a:pPr>
                  <a:endParaRPr lang="ru-RU"/>
                </a:p>
              </p:txBody>
            </p:sp>
          </p:grpSp>
          <p:sp>
            <p:nvSpPr>
              <p:cNvPr id="3110" name="Freeform 25"/>
              <p:cNvSpPr>
                <a:spLocks/>
              </p:cNvSpPr>
              <p:nvPr userDrawn="1"/>
            </p:nvSpPr>
            <p:spPr bwMode="auto">
              <a:xfrm>
                <a:off x="76" y="3732"/>
                <a:ext cx="595" cy="250"/>
              </a:xfrm>
              <a:custGeom>
                <a:avLst/>
                <a:gdLst>
                  <a:gd name="T0" fmla="*/ 13 w 1190"/>
                  <a:gd name="T1" fmla="*/ 0 h 500"/>
                  <a:gd name="T2" fmla="*/ 149 w 1190"/>
                  <a:gd name="T3" fmla="*/ 62 h 500"/>
                  <a:gd name="T4" fmla="*/ 135 w 1190"/>
                  <a:gd name="T5" fmla="*/ 63 h 500"/>
                  <a:gd name="T6" fmla="*/ 0 w 1190"/>
                  <a:gd name="T7" fmla="*/ 4 h 500"/>
                  <a:gd name="T8" fmla="*/ 13 w 1190"/>
                  <a:gd name="T9" fmla="*/ 0 h 500"/>
                  <a:gd name="T10" fmla="*/ 13 w 1190"/>
                  <a:gd name="T11" fmla="*/ 0 h 5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190" h="500">
                    <a:moveTo>
                      <a:pt x="100" y="0"/>
                    </a:moveTo>
                    <a:lnTo>
                      <a:pt x="1190" y="490"/>
                    </a:lnTo>
                    <a:lnTo>
                      <a:pt x="1076" y="500"/>
                    </a:lnTo>
                    <a:lnTo>
                      <a:pt x="0" y="27"/>
                    </a:lnTo>
                    <a:lnTo>
                      <a:pt x="100" y="0"/>
                    </a:lnTo>
                    <a:close/>
                  </a:path>
                </a:pathLst>
              </a:custGeom>
              <a:solidFill>
                <a:schemeClr val="accent2"/>
              </a:solidFill>
              <a:ln w="9525">
                <a:noFill/>
                <a:round/>
                <a:headEnd/>
                <a:tailEnd/>
              </a:ln>
            </p:spPr>
            <p:txBody>
              <a:bodyPr/>
              <a:lstStyle/>
              <a:p>
                <a:pPr>
                  <a:defRPr/>
                </a:pPr>
                <a:endParaRPr lang="ru-RU"/>
              </a:p>
            </p:txBody>
          </p:sp>
          <p:sp>
            <p:nvSpPr>
              <p:cNvPr id="3111" name="Freeform 26"/>
              <p:cNvSpPr>
                <a:spLocks/>
              </p:cNvSpPr>
              <p:nvPr userDrawn="1"/>
            </p:nvSpPr>
            <p:spPr bwMode="auto">
              <a:xfrm>
                <a:off x="260" y="3886"/>
                <a:ext cx="244" cy="148"/>
              </a:xfrm>
              <a:custGeom>
                <a:avLst/>
                <a:gdLst>
                  <a:gd name="T0" fmla="*/ 1 w 489"/>
                  <a:gd name="T1" fmla="*/ 5 h 296"/>
                  <a:gd name="T2" fmla="*/ 20 w 489"/>
                  <a:gd name="T3" fmla="*/ 9 h 296"/>
                  <a:gd name="T4" fmla="*/ 40 w 489"/>
                  <a:gd name="T5" fmla="*/ 18 h 296"/>
                  <a:gd name="T6" fmla="*/ 55 w 489"/>
                  <a:gd name="T7" fmla="*/ 31 h 296"/>
                  <a:gd name="T8" fmla="*/ 40 w 489"/>
                  <a:gd name="T9" fmla="*/ 29 h 296"/>
                  <a:gd name="T10" fmla="*/ 17 w 489"/>
                  <a:gd name="T11" fmla="*/ 19 h 296"/>
                  <a:gd name="T12" fmla="*/ 6 w 489"/>
                  <a:gd name="T13" fmla="*/ 10 h 296"/>
                  <a:gd name="T14" fmla="*/ 13 w 489"/>
                  <a:gd name="T15" fmla="*/ 21 h 296"/>
                  <a:gd name="T16" fmla="*/ 34 w 489"/>
                  <a:gd name="T17" fmla="*/ 34 h 296"/>
                  <a:gd name="T18" fmla="*/ 58 w 489"/>
                  <a:gd name="T19" fmla="*/ 37 h 296"/>
                  <a:gd name="T20" fmla="*/ 61 w 489"/>
                  <a:gd name="T21" fmla="*/ 28 h 296"/>
                  <a:gd name="T22" fmla="*/ 49 w 489"/>
                  <a:gd name="T23" fmla="*/ 15 h 296"/>
                  <a:gd name="T24" fmla="*/ 21 w 489"/>
                  <a:gd name="T25" fmla="*/ 3 h 296"/>
                  <a:gd name="T26" fmla="*/ 0 w 489"/>
                  <a:gd name="T27" fmla="*/ 0 h 296"/>
                  <a:gd name="T28" fmla="*/ 1 w 489"/>
                  <a:gd name="T29" fmla="*/ 5 h 296"/>
                  <a:gd name="T30" fmla="*/ 1 w 489"/>
                  <a:gd name="T31" fmla="*/ 5 h 29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489" h="296">
                    <a:moveTo>
                      <a:pt x="14" y="34"/>
                    </a:moveTo>
                    <a:lnTo>
                      <a:pt x="160" y="66"/>
                    </a:lnTo>
                    <a:lnTo>
                      <a:pt x="324" y="137"/>
                    </a:lnTo>
                    <a:lnTo>
                      <a:pt x="440" y="243"/>
                    </a:lnTo>
                    <a:lnTo>
                      <a:pt x="326" y="230"/>
                    </a:lnTo>
                    <a:lnTo>
                      <a:pt x="139" y="146"/>
                    </a:lnTo>
                    <a:lnTo>
                      <a:pt x="50" y="80"/>
                    </a:lnTo>
                    <a:lnTo>
                      <a:pt x="107" y="163"/>
                    </a:lnTo>
                    <a:lnTo>
                      <a:pt x="272" y="270"/>
                    </a:lnTo>
                    <a:lnTo>
                      <a:pt x="466" y="296"/>
                    </a:lnTo>
                    <a:lnTo>
                      <a:pt x="489" y="224"/>
                    </a:lnTo>
                    <a:lnTo>
                      <a:pt x="394" y="120"/>
                    </a:lnTo>
                    <a:lnTo>
                      <a:pt x="170" y="17"/>
                    </a:lnTo>
                    <a:lnTo>
                      <a:pt x="0" y="0"/>
                    </a:lnTo>
                    <a:lnTo>
                      <a:pt x="14" y="34"/>
                    </a:lnTo>
                    <a:close/>
                  </a:path>
                </a:pathLst>
              </a:custGeom>
              <a:solidFill>
                <a:schemeClr val="accent2"/>
              </a:solidFill>
              <a:ln w="9525">
                <a:noFill/>
                <a:round/>
                <a:headEnd/>
                <a:tailEnd/>
              </a:ln>
            </p:spPr>
            <p:txBody>
              <a:bodyPr/>
              <a:lstStyle/>
              <a:p>
                <a:pPr>
                  <a:defRPr/>
                </a:pPr>
                <a:endParaRPr lang="ru-RU"/>
              </a:p>
            </p:txBody>
          </p:sp>
          <p:sp>
            <p:nvSpPr>
              <p:cNvPr id="3112" name="Freeform 27"/>
              <p:cNvSpPr>
                <a:spLocks/>
              </p:cNvSpPr>
              <p:nvPr userDrawn="1"/>
            </p:nvSpPr>
            <p:spPr bwMode="auto">
              <a:xfrm>
                <a:off x="565" y="3680"/>
                <a:ext cx="107" cy="238"/>
              </a:xfrm>
              <a:custGeom>
                <a:avLst/>
                <a:gdLst>
                  <a:gd name="T0" fmla="*/ 3 w 213"/>
                  <a:gd name="T1" fmla="*/ 0 h 478"/>
                  <a:gd name="T2" fmla="*/ 12 w 213"/>
                  <a:gd name="T3" fmla="*/ 3 h 478"/>
                  <a:gd name="T4" fmla="*/ 10 w 213"/>
                  <a:gd name="T5" fmla="*/ 24 h 478"/>
                  <a:gd name="T6" fmla="*/ 14 w 213"/>
                  <a:gd name="T7" fmla="*/ 40 h 478"/>
                  <a:gd name="T8" fmla="*/ 27 w 213"/>
                  <a:gd name="T9" fmla="*/ 56 h 478"/>
                  <a:gd name="T10" fmla="*/ 13 w 213"/>
                  <a:gd name="T11" fmla="*/ 59 h 478"/>
                  <a:gd name="T12" fmla="*/ 4 w 213"/>
                  <a:gd name="T13" fmla="*/ 42 h 478"/>
                  <a:gd name="T14" fmla="*/ 0 w 213"/>
                  <a:gd name="T15" fmla="*/ 7 h 478"/>
                  <a:gd name="T16" fmla="*/ 3 w 213"/>
                  <a:gd name="T17" fmla="*/ 0 h 478"/>
                  <a:gd name="T18" fmla="*/ 3 w 213"/>
                  <a:gd name="T19" fmla="*/ 0 h 47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213" h="478">
                    <a:moveTo>
                      <a:pt x="24" y="0"/>
                    </a:moveTo>
                    <a:lnTo>
                      <a:pt x="91" y="25"/>
                    </a:lnTo>
                    <a:lnTo>
                      <a:pt x="80" y="192"/>
                    </a:lnTo>
                    <a:lnTo>
                      <a:pt x="106" y="327"/>
                    </a:lnTo>
                    <a:lnTo>
                      <a:pt x="213" y="451"/>
                    </a:lnTo>
                    <a:lnTo>
                      <a:pt x="97" y="478"/>
                    </a:lnTo>
                    <a:lnTo>
                      <a:pt x="30" y="344"/>
                    </a:lnTo>
                    <a:lnTo>
                      <a:pt x="0" y="57"/>
                    </a:lnTo>
                    <a:lnTo>
                      <a:pt x="24" y="0"/>
                    </a:lnTo>
                    <a:close/>
                  </a:path>
                </a:pathLst>
              </a:custGeom>
              <a:solidFill>
                <a:schemeClr val="accent2"/>
              </a:solidFill>
              <a:ln w="9525">
                <a:noFill/>
                <a:round/>
                <a:headEnd/>
                <a:tailEnd/>
              </a:ln>
            </p:spPr>
            <p:txBody>
              <a:bodyPr/>
              <a:lstStyle/>
              <a:p>
                <a:pPr>
                  <a:defRPr/>
                </a:pPr>
                <a:endParaRPr lang="ru-RU"/>
              </a:p>
            </p:txBody>
          </p:sp>
          <p:grpSp>
            <p:nvGrpSpPr>
              <p:cNvPr id="3113" name="Group 28"/>
              <p:cNvGrpSpPr>
                <a:grpSpLocks/>
              </p:cNvGrpSpPr>
              <p:nvPr userDrawn="1"/>
            </p:nvGrpSpPr>
            <p:grpSpPr bwMode="auto">
              <a:xfrm>
                <a:off x="5" y="3490"/>
                <a:ext cx="1124" cy="678"/>
                <a:chOff x="5" y="3490"/>
                <a:chExt cx="1124" cy="678"/>
              </a:xfrm>
            </p:grpSpPr>
            <p:sp>
              <p:nvSpPr>
                <p:cNvPr id="3114" name="Freeform 29"/>
                <p:cNvSpPr>
                  <a:spLocks/>
                </p:cNvSpPr>
                <p:nvPr userDrawn="1"/>
              </p:nvSpPr>
              <p:spPr bwMode="auto">
                <a:xfrm>
                  <a:off x="669" y="4048"/>
                  <a:ext cx="75" cy="87"/>
                </a:xfrm>
                <a:custGeom>
                  <a:avLst/>
                  <a:gdLst>
                    <a:gd name="T0" fmla="*/ 14 w 150"/>
                    <a:gd name="T1" fmla="*/ 0 h 173"/>
                    <a:gd name="T2" fmla="*/ 5 w 150"/>
                    <a:gd name="T3" fmla="*/ 9 h 173"/>
                    <a:gd name="T4" fmla="*/ 0 w 150"/>
                    <a:gd name="T5" fmla="*/ 22 h 173"/>
                    <a:gd name="T6" fmla="*/ 10 w 150"/>
                    <a:gd name="T7" fmla="*/ 20 h 173"/>
                    <a:gd name="T8" fmla="*/ 13 w 150"/>
                    <a:gd name="T9" fmla="*/ 11 h 173"/>
                    <a:gd name="T10" fmla="*/ 19 w 150"/>
                    <a:gd name="T11" fmla="*/ 4 h 173"/>
                    <a:gd name="T12" fmla="*/ 14 w 150"/>
                    <a:gd name="T13" fmla="*/ 0 h 173"/>
                    <a:gd name="T14" fmla="*/ 14 w 150"/>
                    <a:gd name="T15" fmla="*/ 0 h 173"/>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50" h="173">
                      <a:moveTo>
                        <a:pt x="110" y="0"/>
                      </a:moveTo>
                      <a:lnTo>
                        <a:pt x="40" y="66"/>
                      </a:lnTo>
                      <a:lnTo>
                        <a:pt x="0" y="173"/>
                      </a:lnTo>
                      <a:lnTo>
                        <a:pt x="80" y="160"/>
                      </a:lnTo>
                      <a:lnTo>
                        <a:pt x="103" y="84"/>
                      </a:lnTo>
                      <a:lnTo>
                        <a:pt x="150" y="27"/>
                      </a:lnTo>
                      <a:lnTo>
                        <a:pt x="110" y="0"/>
                      </a:lnTo>
                      <a:close/>
                    </a:path>
                  </a:pathLst>
                </a:custGeom>
                <a:solidFill>
                  <a:schemeClr val="accent2"/>
                </a:solidFill>
                <a:ln w="9525">
                  <a:noFill/>
                  <a:round/>
                  <a:headEnd/>
                  <a:tailEnd/>
                </a:ln>
              </p:spPr>
              <p:txBody>
                <a:bodyPr/>
                <a:lstStyle/>
                <a:p>
                  <a:pPr>
                    <a:defRPr/>
                  </a:pPr>
                  <a:endParaRPr lang="ru-RU"/>
                </a:p>
              </p:txBody>
            </p:sp>
            <p:sp>
              <p:nvSpPr>
                <p:cNvPr id="3115" name="Freeform 30"/>
                <p:cNvSpPr>
                  <a:spLocks/>
                </p:cNvSpPr>
                <p:nvPr userDrawn="1"/>
              </p:nvSpPr>
              <p:spPr bwMode="auto">
                <a:xfrm>
                  <a:off x="5" y="3728"/>
                  <a:ext cx="842" cy="440"/>
                </a:xfrm>
                <a:custGeom>
                  <a:avLst/>
                  <a:gdLst>
                    <a:gd name="T0" fmla="*/ 20 w 1684"/>
                    <a:gd name="T1" fmla="*/ 0 h 880"/>
                    <a:gd name="T2" fmla="*/ 8 w 1684"/>
                    <a:gd name="T3" fmla="*/ 7 h 880"/>
                    <a:gd name="T4" fmla="*/ 0 w 1684"/>
                    <a:gd name="T5" fmla="*/ 26 h 880"/>
                    <a:gd name="T6" fmla="*/ 9 w 1684"/>
                    <a:gd name="T7" fmla="*/ 45 h 880"/>
                    <a:gd name="T8" fmla="*/ 148 w 1684"/>
                    <a:gd name="T9" fmla="*/ 109 h 880"/>
                    <a:gd name="T10" fmla="*/ 178 w 1684"/>
                    <a:gd name="T11" fmla="*/ 105 h 880"/>
                    <a:gd name="T12" fmla="*/ 202 w 1684"/>
                    <a:gd name="T13" fmla="*/ 110 h 880"/>
                    <a:gd name="T14" fmla="*/ 211 w 1684"/>
                    <a:gd name="T15" fmla="*/ 101 h 880"/>
                    <a:gd name="T16" fmla="*/ 188 w 1684"/>
                    <a:gd name="T17" fmla="*/ 83 h 880"/>
                    <a:gd name="T18" fmla="*/ 179 w 1684"/>
                    <a:gd name="T19" fmla="*/ 64 h 880"/>
                    <a:gd name="T20" fmla="*/ 172 w 1684"/>
                    <a:gd name="T21" fmla="*/ 66 h 880"/>
                    <a:gd name="T22" fmla="*/ 180 w 1684"/>
                    <a:gd name="T23" fmla="*/ 83 h 880"/>
                    <a:gd name="T24" fmla="*/ 198 w 1684"/>
                    <a:gd name="T25" fmla="*/ 102 h 880"/>
                    <a:gd name="T26" fmla="*/ 177 w 1684"/>
                    <a:gd name="T27" fmla="*/ 99 h 880"/>
                    <a:gd name="T28" fmla="*/ 153 w 1684"/>
                    <a:gd name="T29" fmla="*/ 102 h 880"/>
                    <a:gd name="T30" fmla="*/ 157 w 1684"/>
                    <a:gd name="T31" fmla="*/ 82 h 880"/>
                    <a:gd name="T32" fmla="*/ 168 w 1684"/>
                    <a:gd name="T33" fmla="*/ 68 h 880"/>
                    <a:gd name="T34" fmla="*/ 156 w 1684"/>
                    <a:gd name="T35" fmla="*/ 69 h 880"/>
                    <a:gd name="T36" fmla="*/ 146 w 1684"/>
                    <a:gd name="T37" fmla="*/ 83 h 880"/>
                    <a:gd name="T38" fmla="*/ 143 w 1684"/>
                    <a:gd name="T39" fmla="*/ 99 h 880"/>
                    <a:gd name="T40" fmla="*/ 14 w 1684"/>
                    <a:gd name="T41" fmla="*/ 39 h 880"/>
                    <a:gd name="T42" fmla="*/ 10 w 1684"/>
                    <a:gd name="T43" fmla="*/ 27 h 880"/>
                    <a:gd name="T44" fmla="*/ 13 w 1684"/>
                    <a:gd name="T45" fmla="*/ 12 h 880"/>
                    <a:gd name="T46" fmla="*/ 28 w 1684"/>
                    <a:gd name="T47" fmla="*/ 0 h 880"/>
                    <a:gd name="T48" fmla="*/ 20 w 1684"/>
                    <a:gd name="T49" fmla="*/ 0 h 880"/>
                    <a:gd name="T50" fmla="*/ 20 w 1684"/>
                    <a:gd name="T51" fmla="*/ 0 h 880"/>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1684" h="880">
                      <a:moveTo>
                        <a:pt x="156" y="0"/>
                      </a:moveTo>
                      <a:lnTo>
                        <a:pt x="63" y="52"/>
                      </a:lnTo>
                      <a:lnTo>
                        <a:pt x="0" y="208"/>
                      </a:lnTo>
                      <a:lnTo>
                        <a:pt x="67" y="358"/>
                      </a:lnTo>
                      <a:lnTo>
                        <a:pt x="1182" y="867"/>
                      </a:lnTo>
                      <a:lnTo>
                        <a:pt x="1422" y="835"/>
                      </a:lnTo>
                      <a:lnTo>
                        <a:pt x="1616" y="880"/>
                      </a:lnTo>
                      <a:lnTo>
                        <a:pt x="1684" y="808"/>
                      </a:lnTo>
                      <a:lnTo>
                        <a:pt x="1502" y="664"/>
                      </a:lnTo>
                      <a:lnTo>
                        <a:pt x="1428" y="512"/>
                      </a:lnTo>
                      <a:lnTo>
                        <a:pt x="1369" y="527"/>
                      </a:lnTo>
                      <a:lnTo>
                        <a:pt x="1439" y="664"/>
                      </a:lnTo>
                      <a:lnTo>
                        <a:pt x="1578" y="810"/>
                      </a:lnTo>
                      <a:lnTo>
                        <a:pt x="1413" y="787"/>
                      </a:lnTo>
                      <a:lnTo>
                        <a:pt x="1219" y="814"/>
                      </a:lnTo>
                      <a:lnTo>
                        <a:pt x="1255" y="650"/>
                      </a:lnTo>
                      <a:lnTo>
                        <a:pt x="1338" y="538"/>
                      </a:lnTo>
                      <a:lnTo>
                        <a:pt x="1241" y="552"/>
                      </a:lnTo>
                      <a:lnTo>
                        <a:pt x="1165" y="658"/>
                      </a:lnTo>
                      <a:lnTo>
                        <a:pt x="1139" y="791"/>
                      </a:lnTo>
                      <a:lnTo>
                        <a:pt x="107" y="310"/>
                      </a:lnTo>
                      <a:lnTo>
                        <a:pt x="80" y="215"/>
                      </a:lnTo>
                      <a:lnTo>
                        <a:pt x="103" y="95"/>
                      </a:lnTo>
                      <a:lnTo>
                        <a:pt x="217" y="0"/>
                      </a:lnTo>
                      <a:lnTo>
                        <a:pt x="156" y="0"/>
                      </a:lnTo>
                      <a:close/>
                    </a:path>
                  </a:pathLst>
                </a:custGeom>
                <a:solidFill>
                  <a:schemeClr val="accent2"/>
                </a:solidFill>
                <a:ln w="9525">
                  <a:noFill/>
                  <a:round/>
                  <a:headEnd/>
                  <a:tailEnd/>
                </a:ln>
              </p:spPr>
              <p:txBody>
                <a:bodyPr/>
                <a:lstStyle/>
                <a:p>
                  <a:pPr>
                    <a:defRPr/>
                  </a:pPr>
                  <a:endParaRPr lang="ru-RU"/>
                </a:p>
              </p:txBody>
            </p:sp>
            <p:sp>
              <p:nvSpPr>
                <p:cNvPr id="3116" name="Freeform 31"/>
                <p:cNvSpPr>
                  <a:spLocks/>
                </p:cNvSpPr>
                <p:nvPr userDrawn="1"/>
              </p:nvSpPr>
              <p:spPr bwMode="auto">
                <a:xfrm>
                  <a:off x="106" y="3770"/>
                  <a:ext cx="80" cy="167"/>
                </a:xfrm>
                <a:custGeom>
                  <a:avLst/>
                  <a:gdLst>
                    <a:gd name="T0" fmla="*/ 15 w 160"/>
                    <a:gd name="T1" fmla="*/ 0 h 335"/>
                    <a:gd name="T2" fmla="*/ 3 w 160"/>
                    <a:gd name="T3" fmla="*/ 13 h 335"/>
                    <a:gd name="T4" fmla="*/ 0 w 160"/>
                    <a:gd name="T5" fmla="*/ 28 h 335"/>
                    <a:gd name="T6" fmla="*/ 5 w 160"/>
                    <a:gd name="T7" fmla="*/ 39 h 335"/>
                    <a:gd name="T8" fmla="*/ 12 w 160"/>
                    <a:gd name="T9" fmla="*/ 41 h 335"/>
                    <a:gd name="T10" fmla="*/ 10 w 160"/>
                    <a:gd name="T11" fmla="*/ 19 h 335"/>
                    <a:gd name="T12" fmla="*/ 20 w 160"/>
                    <a:gd name="T13" fmla="*/ 2 h 335"/>
                    <a:gd name="T14" fmla="*/ 15 w 160"/>
                    <a:gd name="T15" fmla="*/ 0 h 335"/>
                    <a:gd name="T16" fmla="*/ 15 w 160"/>
                    <a:gd name="T17" fmla="*/ 0 h 33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60" h="335">
                      <a:moveTo>
                        <a:pt x="116" y="0"/>
                      </a:moveTo>
                      <a:lnTo>
                        <a:pt x="19" y="106"/>
                      </a:lnTo>
                      <a:lnTo>
                        <a:pt x="0" y="230"/>
                      </a:lnTo>
                      <a:lnTo>
                        <a:pt x="33" y="314"/>
                      </a:lnTo>
                      <a:lnTo>
                        <a:pt x="94" y="335"/>
                      </a:lnTo>
                      <a:lnTo>
                        <a:pt x="76" y="154"/>
                      </a:lnTo>
                      <a:lnTo>
                        <a:pt x="160" y="17"/>
                      </a:lnTo>
                      <a:lnTo>
                        <a:pt x="116" y="0"/>
                      </a:lnTo>
                      <a:close/>
                    </a:path>
                  </a:pathLst>
                </a:custGeom>
                <a:solidFill>
                  <a:schemeClr val="accent2"/>
                </a:solidFill>
                <a:ln w="9525">
                  <a:noFill/>
                  <a:round/>
                  <a:headEnd/>
                  <a:tailEnd/>
                </a:ln>
              </p:spPr>
              <p:txBody>
                <a:bodyPr/>
                <a:lstStyle/>
                <a:p>
                  <a:pPr>
                    <a:defRPr/>
                  </a:pPr>
                  <a:endParaRPr lang="ru-RU"/>
                </a:p>
              </p:txBody>
            </p:sp>
            <p:sp>
              <p:nvSpPr>
                <p:cNvPr id="3117" name="Freeform 32"/>
                <p:cNvSpPr>
                  <a:spLocks/>
                </p:cNvSpPr>
                <p:nvPr userDrawn="1"/>
              </p:nvSpPr>
              <p:spPr bwMode="auto">
                <a:xfrm>
                  <a:off x="449" y="3490"/>
                  <a:ext cx="322" cy="594"/>
                </a:xfrm>
                <a:custGeom>
                  <a:avLst/>
                  <a:gdLst>
                    <a:gd name="T0" fmla="*/ 28 w 642"/>
                    <a:gd name="T1" fmla="*/ 112 h 1188"/>
                    <a:gd name="T2" fmla="*/ 0 w 642"/>
                    <a:gd name="T3" fmla="*/ 16 h 1188"/>
                    <a:gd name="T4" fmla="*/ 11 w 642"/>
                    <a:gd name="T5" fmla="*/ 5 h 1188"/>
                    <a:gd name="T6" fmla="*/ 33 w 642"/>
                    <a:gd name="T7" fmla="*/ 0 h 1188"/>
                    <a:gd name="T8" fmla="*/ 50 w 642"/>
                    <a:gd name="T9" fmla="*/ 8 h 1188"/>
                    <a:gd name="T10" fmla="*/ 81 w 642"/>
                    <a:gd name="T11" fmla="*/ 149 h 1188"/>
                    <a:gd name="T12" fmla="*/ 70 w 642"/>
                    <a:gd name="T13" fmla="*/ 137 h 1188"/>
                    <a:gd name="T14" fmla="*/ 45 w 642"/>
                    <a:gd name="T15" fmla="*/ 13 h 1188"/>
                    <a:gd name="T16" fmla="*/ 29 w 642"/>
                    <a:gd name="T17" fmla="*/ 8 h 1188"/>
                    <a:gd name="T18" fmla="*/ 15 w 642"/>
                    <a:gd name="T19" fmla="*/ 10 h 1188"/>
                    <a:gd name="T20" fmla="*/ 10 w 642"/>
                    <a:gd name="T21" fmla="*/ 18 h 1188"/>
                    <a:gd name="T22" fmla="*/ 39 w 642"/>
                    <a:gd name="T23" fmla="*/ 116 h 1188"/>
                    <a:gd name="T24" fmla="*/ 28 w 642"/>
                    <a:gd name="T25" fmla="*/ 112 h 1188"/>
                    <a:gd name="T26" fmla="*/ 28 w 642"/>
                    <a:gd name="T27" fmla="*/ 112 h 1188"/>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642" h="1188">
                      <a:moveTo>
                        <a:pt x="218" y="896"/>
                      </a:moveTo>
                      <a:lnTo>
                        <a:pt x="0" y="124"/>
                      </a:lnTo>
                      <a:lnTo>
                        <a:pt x="81" y="38"/>
                      </a:lnTo>
                      <a:lnTo>
                        <a:pt x="258" y="0"/>
                      </a:lnTo>
                      <a:lnTo>
                        <a:pt x="399" y="57"/>
                      </a:lnTo>
                      <a:lnTo>
                        <a:pt x="642" y="1188"/>
                      </a:lnTo>
                      <a:lnTo>
                        <a:pt x="555" y="1091"/>
                      </a:lnTo>
                      <a:lnTo>
                        <a:pt x="355" y="97"/>
                      </a:lnTo>
                      <a:lnTo>
                        <a:pt x="226" y="61"/>
                      </a:lnTo>
                      <a:lnTo>
                        <a:pt x="119" y="74"/>
                      </a:lnTo>
                      <a:lnTo>
                        <a:pt x="76" y="141"/>
                      </a:lnTo>
                      <a:lnTo>
                        <a:pt x="306" y="924"/>
                      </a:lnTo>
                      <a:lnTo>
                        <a:pt x="218" y="896"/>
                      </a:lnTo>
                      <a:close/>
                    </a:path>
                  </a:pathLst>
                </a:custGeom>
                <a:solidFill>
                  <a:schemeClr val="accent2"/>
                </a:solidFill>
                <a:ln w="9525">
                  <a:noFill/>
                  <a:round/>
                  <a:headEnd/>
                  <a:tailEnd/>
                </a:ln>
              </p:spPr>
              <p:txBody>
                <a:bodyPr/>
                <a:lstStyle/>
                <a:p>
                  <a:pPr>
                    <a:defRPr/>
                  </a:pPr>
                  <a:endParaRPr lang="ru-RU"/>
                </a:p>
              </p:txBody>
            </p:sp>
            <p:sp>
              <p:nvSpPr>
                <p:cNvPr id="3118" name="Freeform 33"/>
                <p:cNvSpPr>
                  <a:spLocks/>
                </p:cNvSpPr>
                <p:nvPr userDrawn="1"/>
              </p:nvSpPr>
              <p:spPr bwMode="auto">
                <a:xfrm>
                  <a:off x="578" y="3650"/>
                  <a:ext cx="96" cy="252"/>
                </a:xfrm>
                <a:custGeom>
                  <a:avLst/>
                  <a:gdLst>
                    <a:gd name="T0" fmla="*/ 0 w 192"/>
                    <a:gd name="T1" fmla="*/ 4 h 504"/>
                    <a:gd name="T2" fmla="*/ 10 w 192"/>
                    <a:gd name="T3" fmla="*/ 25 h 504"/>
                    <a:gd name="T4" fmla="*/ 15 w 192"/>
                    <a:gd name="T5" fmla="*/ 40 h 504"/>
                    <a:gd name="T6" fmla="*/ 15 w 192"/>
                    <a:gd name="T7" fmla="*/ 63 h 504"/>
                    <a:gd name="T8" fmla="*/ 24 w 192"/>
                    <a:gd name="T9" fmla="*/ 63 h 504"/>
                    <a:gd name="T10" fmla="*/ 24 w 192"/>
                    <a:gd name="T11" fmla="*/ 45 h 504"/>
                    <a:gd name="T12" fmla="*/ 21 w 192"/>
                    <a:gd name="T13" fmla="*/ 26 h 504"/>
                    <a:gd name="T14" fmla="*/ 13 w 192"/>
                    <a:gd name="T15" fmla="*/ 8 h 504"/>
                    <a:gd name="T16" fmla="*/ 8 w 192"/>
                    <a:gd name="T17" fmla="*/ 0 h 504"/>
                    <a:gd name="T18" fmla="*/ 0 w 192"/>
                    <a:gd name="T19" fmla="*/ 4 h 504"/>
                    <a:gd name="T20" fmla="*/ 0 w 192"/>
                    <a:gd name="T21" fmla="*/ 4 h 504"/>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92" h="504">
                      <a:moveTo>
                        <a:pt x="0" y="27"/>
                      </a:moveTo>
                      <a:lnTo>
                        <a:pt x="76" y="194"/>
                      </a:lnTo>
                      <a:lnTo>
                        <a:pt x="113" y="318"/>
                      </a:lnTo>
                      <a:lnTo>
                        <a:pt x="116" y="504"/>
                      </a:lnTo>
                      <a:lnTo>
                        <a:pt x="192" y="504"/>
                      </a:lnTo>
                      <a:lnTo>
                        <a:pt x="187" y="360"/>
                      </a:lnTo>
                      <a:lnTo>
                        <a:pt x="162" y="208"/>
                      </a:lnTo>
                      <a:lnTo>
                        <a:pt x="99" y="59"/>
                      </a:lnTo>
                      <a:lnTo>
                        <a:pt x="63" y="0"/>
                      </a:lnTo>
                      <a:lnTo>
                        <a:pt x="0" y="27"/>
                      </a:lnTo>
                      <a:close/>
                    </a:path>
                  </a:pathLst>
                </a:custGeom>
                <a:solidFill>
                  <a:schemeClr val="accent2"/>
                </a:solidFill>
                <a:ln w="9525">
                  <a:noFill/>
                  <a:round/>
                  <a:headEnd/>
                  <a:tailEnd/>
                </a:ln>
              </p:spPr>
              <p:txBody>
                <a:bodyPr/>
                <a:lstStyle/>
                <a:p>
                  <a:pPr>
                    <a:defRPr/>
                  </a:pPr>
                  <a:endParaRPr lang="ru-RU"/>
                </a:p>
              </p:txBody>
            </p:sp>
            <p:sp>
              <p:nvSpPr>
                <p:cNvPr id="3119" name="Freeform 34"/>
                <p:cNvSpPr>
                  <a:spLocks/>
                </p:cNvSpPr>
                <p:nvPr userDrawn="1"/>
              </p:nvSpPr>
              <p:spPr bwMode="auto">
                <a:xfrm>
                  <a:off x="328" y="3630"/>
                  <a:ext cx="195" cy="135"/>
                </a:xfrm>
                <a:custGeom>
                  <a:avLst/>
                  <a:gdLst>
                    <a:gd name="T0" fmla="*/ 38 w 390"/>
                    <a:gd name="T1" fmla="*/ 0 h 269"/>
                    <a:gd name="T2" fmla="*/ 33 w 390"/>
                    <a:gd name="T3" fmla="*/ 3 h 269"/>
                    <a:gd name="T4" fmla="*/ 32 w 390"/>
                    <a:gd name="T5" fmla="*/ 9 h 269"/>
                    <a:gd name="T6" fmla="*/ 0 w 390"/>
                    <a:gd name="T7" fmla="*/ 22 h 269"/>
                    <a:gd name="T8" fmla="*/ 0 w 390"/>
                    <a:gd name="T9" fmla="*/ 28 h 269"/>
                    <a:gd name="T10" fmla="*/ 36 w 390"/>
                    <a:gd name="T11" fmla="*/ 29 h 269"/>
                    <a:gd name="T12" fmla="*/ 40 w 390"/>
                    <a:gd name="T13" fmla="*/ 34 h 269"/>
                    <a:gd name="T14" fmla="*/ 49 w 390"/>
                    <a:gd name="T15" fmla="*/ 34 h 269"/>
                    <a:gd name="T16" fmla="*/ 48 w 390"/>
                    <a:gd name="T17" fmla="*/ 24 h 269"/>
                    <a:gd name="T18" fmla="*/ 15 w 390"/>
                    <a:gd name="T19" fmla="*/ 22 h 269"/>
                    <a:gd name="T20" fmla="*/ 42 w 390"/>
                    <a:gd name="T21" fmla="*/ 12 h 269"/>
                    <a:gd name="T22" fmla="*/ 38 w 390"/>
                    <a:gd name="T23" fmla="*/ 0 h 269"/>
                    <a:gd name="T24" fmla="*/ 38 w 390"/>
                    <a:gd name="T25" fmla="*/ 0 h 269"/>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390" h="269">
                      <a:moveTo>
                        <a:pt x="297" y="0"/>
                      </a:moveTo>
                      <a:lnTo>
                        <a:pt x="257" y="17"/>
                      </a:lnTo>
                      <a:lnTo>
                        <a:pt x="253" y="66"/>
                      </a:lnTo>
                      <a:lnTo>
                        <a:pt x="0" y="169"/>
                      </a:lnTo>
                      <a:lnTo>
                        <a:pt x="0" y="222"/>
                      </a:lnTo>
                      <a:lnTo>
                        <a:pt x="284" y="226"/>
                      </a:lnTo>
                      <a:lnTo>
                        <a:pt x="320" y="269"/>
                      </a:lnTo>
                      <a:lnTo>
                        <a:pt x="390" y="266"/>
                      </a:lnTo>
                      <a:lnTo>
                        <a:pt x="383" y="190"/>
                      </a:lnTo>
                      <a:lnTo>
                        <a:pt x="116" y="176"/>
                      </a:lnTo>
                      <a:lnTo>
                        <a:pt x="333" y="89"/>
                      </a:lnTo>
                      <a:lnTo>
                        <a:pt x="297" y="0"/>
                      </a:lnTo>
                      <a:close/>
                    </a:path>
                  </a:pathLst>
                </a:custGeom>
                <a:solidFill>
                  <a:schemeClr val="accent2"/>
                </a:solidFill>
                <a:ln w="9525">
                  <a:noFill/>
                  <a:round/>
                  <a:headEnd/>
                  <a:tailEnd/>
                </a:ln>
              </p:spPr>
              <p:txBody>
                <a:bodyPr/>
                <a:lstStyle/>
                <a:p>
                  <a:pPr>
                    <a:defRPr/>
                  </a:pPr>
                  <a:endParaRPr lang="ru-RU"/>
                </a:p>
              </p:txBody>
            </p:sp>
            <p:sp>
              <p:nvSpPr>
                <p:cNvPr id="3120" name="Freeform 35"/>
                <p:cNvSpPr>
                  <a:spLocks/>
                </p:cNvSpPr>
                <p:nvPr userDrawn="1"/>
              </p:nvSpPr>
              <p:spPr bwMode="auto">
                <a:xfrm>
                  <a:off x="658" y="3538"/>
                  <a:ext cx="471" cy="212"/>
                </a:xfrm>
                <a:custGeom>
                  <a:avLst/>
                  <a:gdLst>
                    <a:gd name="T0" fmla="*/ 0 w 941"/>
                    <a:gd name="T1" fmla="*/ 17 h 424"/>
                    <a:gd name="T2" fmla="*/ 108 w 941"/>
                    <a:gd name="T3" fmla="*/ 0 h 424"/>
                    <a:gd name="T4" fmla="*/ 116 w 941"/>
                    <a:gd name="T5" fmla="*/ 10 h 424"/>
                    <a:gd name="T6" fmla="*/ 118 w 941"/>
                    <a:gd name="T7" fmla="*/ 23 h 424"/>
                    <a:gd name="T8" fmla="*/ 113 w 941"/>
                    <a:gd name="T9" fmla="*/ 36 h 424"/>
                    <a:gd name="T10" fmla="*/ 8 w 941"/>
                    <a:gd name="T11" fmla="*/ 53 h 424"/>
                    <a:gd name="T12" fmla="*/ 7 w 941"/>
                    <a:gd name="T13" fmla="*/ 48 h 424"/>
                    <a:gd name="T14" fmla="*/ 108 w 941"/>
                    <a:gd name="T15" fmla="*/ 31 h 424"/>
                    <a:gd name="T16" fmla="*/ 112 w 941"/>
                    <a:gd name="T17" fmla="*/ 19 h 424"/>
                    <a:gd name="T18" fmla="*/ 105 w 941"/>
                    <a:gd name="T19" fmla="*/ 8 h 424"/>
                    <a:gd name="T20" fmla="*/ 0 w 941"/>
                    <a:gd name="T21" fmla="*/ 24 h 424"/>
                    <a:gd name="T22" fmla="*/ 0 w 941"/>
                    <a:gd name="T23" fmla="*/ 17 h 424"/>
                    <a:gd name="T24" fmla="*/ 0 w 941"/>
                    <a:gd name="T25" fmla="*/ 17 h 424"/>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941" h="424">
                      <a:moveTo>
                        <a:pt x="0" y="131"/>
                      </a:moveTo>
                      <a:lnTo>
                        <a:pt x="863" y="0"/>
                      </a:lnTo>
                      <a:lnTo>
                        <a:pt x="926" y="78"/>
                      </a:lnTo>
                      <a:lnTo>
                        <a:pt x="941" y="181"/>
                      </a:lnTo>
                      <a:lnTo>
                        <a:pt x="903" y="282"/>
                      </a:lnTo>
                      <a:lnTo>
                        <a:pt x="57" y="424"/>
                      </a:lnTo>
                      <a:lnTo>
                        <a:pt x="53" y="384"/>
                      </a:lnTo>
                      <a:lnTo>
                        <a:pt x="863" y="242"/>
                      </a:lnTo>
                      <a:lnTo>
                        <a:pt x="893" y="145"/>
                      </a:lnTo>
                      <a:lnTo>
                        <a:pt x="840" y="57"/>
                      </a:lnTo>
                      <a:lnTo>
                        <a:pt x="0" y="185"/>
                      </a:lnTo>
                      <a:lnTo>
                        <a:pt x="0" y="131"/>
                      </a:lnTo>
                      <a:close/>
                    </a:path>
                  </a:pathLst>
                </a:custGeom>
                <a:solidFill>
                  <a:schemeClr val="accent2"/>
                </a:solidFill>
                <a:ln w="9525">
                  <a:noFill/>
                  <a:round/>
                  <a:headEnd/>
                  <a:tailEnd/>
                </a:ln>
              </p:spPr>
              <p:txBody>
                <a:bodyPr/>
                <a:lstStyle/>
                <a:p>
                  <a:pPr>
                    <a:defRPr/>
                  </a:pPr>
                  <a:endParaRPr lang="ru-RU"/>
                </a:p>
              </p:txBody>
            </p:sp>
            <p:sp>
              <p:nvSpPr>
                <p:cNvPr id="3121" name="Freeform 36"/>
                <p:cNvSpPr>
                  <a:spLocks/>
                </p:cNvSpPr>
                <p:nvPr userDrawn="1"/>
              </p:nvSpPr>
              <p:spPr bwMode="auto">
                <a:xfrm>
                  <a:off x="717" y="3606"/>
                  <a:ext cx="245" cy="86"/>
                </a:xfrm>
                <a:custGeom>
                  <a:avLst/>
                  <a:gdLst>
                    <a:gd name="T0" fmla="*/ 0 w 488"/>
                    <a:gd name="T1" fmla="*/ 15 h 173"/>
                    <a:gd name="T2" fmla="*/ 9 w 488"/>
                    <a:gd name="T3" fmla="*/ 21 h 173"/>
                    <a:gd name="T4" fmla="*/ 28 w 488"/>
                    <a:gd name="T5" fmla="*/ 20 h 173"/>
                    <a:gd name="T6" fmla="*/ 53 w 488"/>
                    <a:gd name="T7" fmla="*/ 14 h 173"/>
                    <a:gd name="T8" fmla="*/ 62 w 488"/>
                    <a:gd name="T9" fmla="*/ 5 h 173"/>
                    <a:gd name="T10" fmla="*/ 56 w 488"/>
                    <a:gd name="T11" fmla="*/ 0 h 173"/>
                    <a:gd name="T12" fmla="*/ 32 w 488"/>
                    <a:gd name="T13" fmla="*/ 0 h 173"/>
                    <a:gd name="T14" fmla="*/ 14 w 488"/>
                    <a:gd name="T15" fmla="*/ 1 h 173"/>
                    <a:gd name="T16" fmla="*/ 2 w 488"/>
                    <a:gd name="T17" fmla="*/ 9 h 173"/>
                    <a:gd name="T18" fmla="*/ 14 w 488"/>
                    <a:gd name="T19" fmla="*/ 11 h 173"/>
                    <a:gd name="T20" fmla="*/ 35 w 488"/>
                    <a:gd name="T21" fmla="*/ 6 h 173"/>
                    <a:gd name="T22" fmla="*/ 53 w 488"/>
                    <a:gd name="T23" fmla="*/ 6 h 173"/>
                    <a:gd name="T24" fmla="*/ 34 w 488"/>
                    <a:gd name="T25" fmla="*/ 13 h 173"/>
                    <a:gd name="T26" fmla="*/ 18 w 488"/>
                    <a:gd name="T27" fmla="*/ 15 h 173"/>
                    <a:gd name="T28" fmla="*/ 0 w 488"/>
                    <a:gd name="T29" fmla="*/ 15 h 173"/>
                    <a:gd name="T30" fmla="*/ 0 w 488"/>
                    <a:gd name="T31" fmla="*/ 15 h 173"/>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488" h="173">
                      <a:moveTo>
                        <a:pt x="0" y="126"/>
                      </a:moveTo>
                      <a:lnTo>
                        <a:pt x="66" y="173"/>
                      </a:lnTo>
                      <a:lnTo>
                        <a:pt x="222" y="166"/>
                      </a:lnTo>
                      <a:lnTo>
                        <a:pt x="418" y="116"/>
                      </a:lnTo>
                      <a:lnTo>
                        <a:pt x="488" y="42"/>
                      </a:lnTo>
                      <a:lnTo>
                        <a:pt x="443" y="2"/>
                      </a:lnTo>
                      <a:lnTo>
                        <a:pt x="253" y="0"/>
                      </a:lnTo>
                      <a:lnTo>
                        <a:pt x="110" y="12"/>
                      </a:lnTo>
                      <a:lnTo>
                        <a:pt x="15" y="76"/>
                      </a:lnTo>
                      <a:lnTo>
                        <a:pt x="112" y="95"/>
                      </a:lnTo>
                      <a:lnTo>
                        <a:pt x="275" y="53"/>
                      </a:lnTo>
                      <a:lnTo>
                        <a:pt x="416" y="53"/>
                      </a:lnTo>
                      <a:lnTo>
                        <a:pt x="268" y="110"/>
                      </a:lnTo>
                      <a:lnTo>
                        <a:pt x="142" y="126"/>
                      </a:lnTo>
                      <a:lnTo>
                        <a:pt x="0" y="126"/>
                      </a:lnTo>
                      <a:close/>
                    </a:path>
                  </a:pathLst>
                </a:custGeom>
                <a:solidFill>
                  <a:schemeClr val="accent2"/>
                </a:solidFill>
                <a:ln w="9525">
                  <a:noFill/>
                  <a:round/>
                  <a:headEnd/>
                  <a:tailEnd/>
                </a:ln>
              </p:spPr>
              <p:txBody>
                <a:bodyPr/>
                <a:lstStyle/>
                <a:p>
                  <a:pPr>
                    <a:defRPr/>
                  </a:pPr>
                  <a:endParaRPr lang="ru-RU"/>
                </a:p>
              </p:txBody>
            </p:sp>
          </p:grpSp>
        </p:grpSp>
      </p:grpSp>
      <p:grpSp>
        <p:nvGrpSpPr>
          <p:cNvPr id="3083" name="Group 37"/>
          <p:cNvGrpSpPr>
            <a:grpSpLocks/>
          </p:cNvGrpSpPr>
          <p:nvPr/>
        </p:nvGrpSpPr>
        <p:grpSpPr bwMode="auto">
          <a:xfrm>
            <a:off x="8680450" y="2116138"/>
            <a:ext cx="385763" cy="4308475"/>
            <a:chOff x="5468" y="1333"/>
            <a:chExt cx="243" cy="2714"/>
          </a:xfrm>
        </p:grpSpPr>
        <p:sp>
          <p:nvSpPr>
            <p:cNvPr id="3097" name="Freeform 38"/>
            <p:cNvSpPr>
              <a:spLocks/>
            </p:cNvSpPr>
            <p:nvPr userDrawn="1"/>
          </p:nvSpPr>
          <p:spPr bwMode="auto">
            <a:xfrm flipH="1">
              <a:off x="5468" y="2620"/>
              <a:ext cx="205" cy="1427"/>
            </a:xfrm>
            <a:custGeom>
              <a:avLst/>
              <a:gdLst>
                <a:gd name="T0" fmla="*/ 13 w 772"/>
                <a:gd name="T1" fmla="*/ 263 h 3266"/>
                <a:gd name="T2" fmla="*/ 7 w 772"/>
                <a:gd name="T3" fmla="*/ 246 h 3266"/>
                <a:gd name="T4" fmla="*/ 6 w 772"/>
                <a:gd name="T5" fmla="*/ 232 h 3266"/>
                <a:gd name="T6" fmla="*/ 7 w 772"/>
                <a:gd name="T7" fmla="*/ 212 h 3266"/>
                <a:gd name="T8" fmla="*/ 11 w 772"/>
                <a:gd name="T9" fmla="*/ 188 h 3266"/>
                <a:gd name="T10" fmla="*/ 12 w 772"/>
                <a:gd name="T11" fmla="*/ 173 h 3266"/>
                <a:gd name="T12" fmla="*/ 11 w 772"/>
                <a:gd name="T13" fmla="*/ 163 h 3266"/>
                <a:gd name="T14" fmla="*/ 7 w 772"/>
                <a:gd name="T15" fmla="*/ 155 h 3266"/>
                <a:gd name="T16" fmla="*/ 7 w 772"/>
                <a:gd name="T17" fmla="*/ 145 h 3266"/>
                <a:gd name="T18" fmla="*/ 8 w 772"/>
                <a:gd name="T19" fmla="*/ 132 h 3266"/>
                <a:gd name="T20" fmla="*/ 14 w 772"/>
                <a:gd name="T21" fmla="*/ 97 h 3266"/>
                <a:gd name="T22" fmla="*/ 14 w 772"/>
                <a:gd name="T23" fmla="*/ 79 h 3266"/>
                <a:gd name="T24" fmla="*/ 13 w 772"/>
                <a:gd name="T25" fmla="*/ 59 h 3266"/>
                <a:gd name="T26" fmla="*/ 8 w 772"/>
                <a:gd name="T27" fmla="*/ 50 h 3266"/>
                <a:gd name="T28" fmla="*/ 4 w 772"/>
                <a:gd name="T29" fmla="*/ 35 h 3266"/>
                <a:gd name="T30" fmla="*/ 0 w 772"/>
                <a:gd name="T31" fmla="*/ 0 h 3266"/>
                <a:gd name="T32" fmla="*/ 1 w 772"/>
                <a:gd name="T33" fmla="*/ 32 h 3266"/>
                <a:gd name="T34" fmla="*/ 3 w 772"/>
                <a:gd name="T35" fmla="*/ 51 h 3266"/>
                <a:gd name="T36" fmla="*/ 7 w 772"/>
                <a:gd name="T37" fmla="*/ 63 h 3266"/>
                <a:gd name="T38" fmla="*/ 11 w 772"/>
                <a:gd name="T39" fmla="*/ 69 h 3266"/>
                <a:gd name="T40" fmla="*/ 11 w 772"/>
                <a:gd name="T41" fmla="*/ 87 h 3266"/>
                <a:gd name="T42" fmla="*/ 9 w 772"/>
                <a:gd name="T43" fmla="*/ 106 h 3266"/>
                <a:gd name="T44" fmla="*/ 5 w 772"/>
                <a:gd name="T45" fmla="*/ 138 h 3266"/>
                <a:gd name="T46" fmla="*/ 4 w 772"/>
                <a:gd name="T47" fmla="*/ 159 h 3266"/>
                <a:gd name="T48" fmla="*/ 9 w 772"/>
                <a:gd name="T49" fmla="*/ 171 h 3266"/>
                <a:gd name="T50" fmla="*/ 8 w 772"/>
                <a:gd name="T51" fmla="*/ 182 h 3266"/>
                <a:gd name="T52" fmla="*/ 5 w 772"/>
                <a:gd name="T53" fmla="*/ 204 h 3266"/>
                <a:gd name="T54" fmla="*/ 3 w 772"/>
                <a:gd name="T55" fmla="*/ 226 h 3266"/>
                <a:gd name="T56" fmla="*/ 5 w 772"/>
                <a:gd name="T57" fmla="*/ 249 h 3266"/>
                <a:gd name="T58" fmla="*/ 8 w 772"/>
                <a:gd name="T59" fmla="*/ 262 h 3266"/>
                <a:gd name="T60" fmla="*/ 12 w 772"/>
                <a:gd name="T61" fmla="*/ 272 h 3266"/>
                <a:gd name="T62" fmla="*/ 13 w 772"/>
                <a:gd name="T63" fmla="*/ 263 h 3266"/>
                <a:gd name="T64" fmla="*/ 13 w 772"/>
                <a:gd name="T65" fmla="*/ 263 h 326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772" h="3266">
                  <a:moveTo>
                    <a:pt x="692" y="3156"/>
                  </a:moveTo>
                  <a:lnTo>
                    <a:pt x="380" y="2945"/>
                  </a:lnTo>
                  <a:lnTo>
                    <a:pt x="319" y="2783"/>
                  </a:lnTo>
                  <a:lnTo>
                    <a:pt x="371" y="2542"/>
                  </a:lnTo>
                  <a:lnTo>
                    <a:pt x="591" y="2251"/>
                  </a:lnTo>
                  <a:lnTo>
                    <a:pt x="641" y="2070"/>
                  </a:lnTo>
                  <a:lnTo>
                    <a:pt x="591" y="1948"/>
                  </a:lnTo>
                  <a:lnTo>
                    <a:pt x="401" y="1859"/>
                  </a:lnTo>
                  <a:lnTo>
                    <a:pt x="361" y="1747"/>
                  </a:lnTo>
                  <a:lnTo>
                    <a:pt x="430" y="1587"/>
                  </a:lnTo>
                  <a:lnTo>
                    <a:pt x="741" y="1156"/>
                  </a:lnTo>
                  <a:lnTo>
                    <a:pt x="772" y="945"/>
                  </a:lnTo>
                  <a:lnTo>
                    <a:pt x="692" y="713"/>
                  </a:lnTo>
                  <a:lnTo>
                    <a:pt x="430" y="603"/>
                  </a:lnTo>
                  <a:lnTo>
                    <a:pt x="200" y="422"/>
                  </a:lnTo>
                  <a:lnTo>
                    <a:pt x="0" y="0"/>
                  </a:lnTo>
                  <a:lnTo>
                    <a:pt x="29" y="382"/>
                  </a:lnTo>
                  <a:lnTo>
                    <a:pt x="179" y="612"/>
                  </a:lnTo>
                  <a:lnTo>
                    <a:pt x="380" y="753"/>
                  </a:lnTo>
                  <a:lnTo>
                    <a:pt x="601" y="833"/>
                  </a:lnTo>
                  <a:lnTo>
                    <a:pt x="612" y="1044"/>
                  </a:lnTo>
                  <a:lnTo>
                    <a:pt x="500" y="1266"/>
                  </a:lnTo>
                  <a:lnTo>
                    <a:pt x="240" y="1658"/>
                  </a:lnTo>
                  <a:lnTo>
                    <a:pt x="230" y="1909"/>
                  </a:lnTo>
                  <a:lnTo>
                    <a:pt x="471" y="2049"/>
                  </a:lnTo>
                  <a:lnTo>
                    <a:pt x="460" y="2180"/>
                  </a:lnTo>
                  <a:lnTo>
                    <a:pt x="249" y="2452"/>
                  </a:lnTo>
                  <a:lnTo>
                    <a:pt x="160" y="2713"/>
                  </a:lnTo>
                  <a:lnTo>
                    <a:pt x="240" y="2994"/>
                  </a:lnTo>
                  <a:lnTo>
                    <a:pt x="430" y="3144"/>
                  </a:lnTo>
                  <a:lnTo>
                    <a:pt x="671" y="3266"/>
                  </a:lnTo>
                  <a:lnTo>
                    <a:pt x="692" y="3156"/>
                  </a:lnTo>
                  <a:close/>
                </a:path>
              </a:pathLst>
            </a:custGeom>
            <a:solidFill>
              <a:schemeClr val="folHlink"/>
            </a:solidFill>
            <a:ln w="9525">
              <a:noFill/>
              <a:round/>
              <a:headEnd/>
              <a:tailEnd/>
            </a:ln>
          </p:spPr>
          <p:txBody>
            <a:bodyPr/>
            <a:lstStyle/>
            <a:p>
              <a:pPr>
                <a:defRPr/>
              </a:pPr>
              <a:endParaRPr lang="ru-RU"/>
            </a:p>
          </p:txBody>
        </p:sp>
        <p:sp>
          <p:nvSpPr>
            <p:cNvPr id="3098" name="Freeform 39"/>
            <p:cNvSpPr>
              <a:spLocks/>
            </p:cNvSpPr>
            <p:nvPr userDrawn="1"/>
          </p:nvSpPr>
          <p:spPr bwMode="auto">
            <a:xfrm flipH="1">
              <a:off x="5506" y="1333"/>
              <a:ext cx="205" cy="1633"/>
            </a:xfrm>
            <a:custGeom>
              <a:avLst/>
              <a:gdLst>
                <a:gd name="T0" fmla="*/ 13 w 772"/>
                <a:gd name="T1" fmla="*/ 395 h 3266"/>
                <a:gd name="T2" fmla="*/ 7 w 772"/>
                <a:gd name="T3" fmla="*/ 369 h 3266"/>
                <a:gd name="T4" fmla="*/ 6 w 772"/>
                <a:gd name="T5" fmla="*/ 348 h 3266"/>
                <a:gd name="T6" fmla="*/ 7 w 772"/>
                <a:gd name="T7" fmla="*/ 318 h 3266"/>
                <a:gd name="T8" fmla="*/ 11 w 772"/>
                <a:gd name="T9" fmla="*/ 282 h 3266"/>
                <a:gd name="T10" fmla="*/ 12 w 772"/>
                <a:gd name="T11" fmla="*/ 259 h 3266"/>
                <a:gd name="T12" fmla="*/ 11 w 772"/>
                <a:gd name="T13" fmla="*/ 244 h 3266"/>
                <a:gd name="T14" fmla="*/ 7 w 772"/>
                <a:gd name="T15" fmla="*/ 233 h 3266"/>
                <a:gd name="T16" fmla="*/ 7 w 772"/>
                <a:gd name="T17" fmla="*/ 219 h 3266"/>
                <a:gd name="T18" fmla="*/ 8 w 772"/>
                <a:gd name="T19" fmla="*/ 199 h 3266"/>
                <a:gd name="T20" fmla="*/ 14 w 772"/>
                <a:gd name="T21" fmla="*/ 145 h 3266"/>
                <a:gd name="T22" fmla="*/ 14 w 772"/>
                <a:gd name="T23" fmla="*/ 119 h 3266"/>
                <a:gd name="T24" fmla="*/ 13 w 772"/>
                <a:gd name="T25" fmla="*/ 90 h 3266"/>
                <a:gd name="T26" fmla="*/ 8 w 772"/>
                <a:gd name="T27" fmla="*/ 76 h 3266"/>
                <a:gd name="T28" fmla="*/ 4 w 772"/>
                <a:gd name="T29" fmla="*/ 53 h 3266"/>
                <a:gd name="T30" fmla="*/ 0 w 772"/>
                <a:gd name="T31" fmla="*/ 0 h 3266"/>
                <a:gd name="T32" fmla="*/ 1 w 772"/>
                <a:gd name="T33" fmla="*/ 48 h 3266"/>
                <a:gd name="T34" fmla="*/ 3 w 772"/>
                <a:gd name="T35" fmla="*/ 77 h 3266"/>
                <a:gd name="T36" fmla="*/ 7 w 772"/>
                <a:gd name="T37" fmla="*/ 95 h 3266"/>
                <a:gd name="T38" fmla="*/ 11 w 772"/>
                <a:gd name="T39" fmla="*/ 105 h 3266"/>
                <a:gd name="T40" fmla="*/ 11 w 772"/>
                <a:gd name="T41" fmla="*/ 131 h 3266"/>
                <a:gd name="T42" fmla="*/ 9 w 772"/>
                <a:gd name="T43" fmla="*/ 159 h 3266"/>
                <a:gd name="T44" fmla="*/ 5 w 772"/>
                <a:gd name="T45" fmla="*/ 208 h 3266"/>
                <a:gd name="T46" fmla="*/ 4 w 772"/>
                <a:gd name="T47" fmla="*/ 239 h 3266"/>
                <a:gd name="T48" fmla="*/ 9 w 772"/>
                <a:gd name="T49" fmla="*/ 257 h 3266"/>
                <a:gd name="T50" fmla="*/ 8 w 772"/>
                <a:gd name="T51" fmla="*/ 273 h 3266"/>
                <a:gd name="T52" fmla="*/ 5 w 772"/>
                <a:gd name="T53" fmla="*/ 307 h 3266"/>
                <a:gd name="T54" fmla="*/ 3 w 772"/>
                <a:gd name="T55" fmla="*/ 340 h 3266"/>
                <a:gd name="T56" fmla="*/ 5 w 772"/>
                <a:gd name="T57" fmla="*/ 375 h 3266"/>
                <a:gd name="T58" fmla="*/ 8 w 772"/>
                <a:gd name="T59" fmla="*/ 393 h 3266"/>
                <a:gd name="T60" fmla="*/ 12 w 772"/>
                <a:gd name="T61" fmla="*/ 409 h 3266"/>
                <a:gd name="T62" fmla="*/ 13 w 772"/>
                <a:gd name="T63" fmla="*/ 395 h 3266"/>
                <a:gd name="T64" fmla="*/ 13 w 772"/>
                <a:gd name="T65" fmla="*/ 395 h 326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772" h="3266">
                  <a:moveTo>
                    <a:pt x="692" y="3156"/>
                  </a:moveTo>
                  <a:lnTo>
                    <a:pt x="380" y="2945"/>
                  </a:lnTo>
                  <a:lnTo>
                    <a:pt x="319" y="2783"/>
                  </a:lnTo>
                  <a:lnTo>
                    <a:pt x="371" y="2542"/>
                  </a:lnTo>
                  <a:lnTo>
                    <a:pt x="591" y="2251"/>
                  </a:lnTo>
                  <a:lnTo>
                    <a:pt x="641" y="2070"/>
                  </a:lnTo>
                  <a:lnTo>
                    <a:pt x="591" y="1948"/>
                  </a:lnTo>
                  <a:lnTo>
                    <a:pt x="401" y="1859"/>
                  </a:lnTo>
                  <a:lnTo>
                    <a:pt x="361" y="1747"/>
                  </a:lnTo>
                  <a:lnTo>
                    <a:pt x="430" y="1587"/>
                  </a:lnTo>
                  <a:lnTo>
                    <a:pt x="741" y="1156"/>
                  </a:lnTo>
                  <a:lnTo>
                    <a:pt x="772" y="945"/>
                  </a:lnTo>
                  <a:lnTo>
                    <a:pt x="692" y="713"/>
                  </a:lnTo>
                  <a:lnTo>
                    <a:pt x="430" y="603"/>
                  </a:lnTo>
                  <a:lnTo>
                    <a:pt x="200" y="422"/>
                  </a:lnTo>
                  <a:lnTo>
                    <a:pt x="0" y="0"/>
                  </a:lnTo>
                  <a:lnTo>
                    <a:pt x="29" y="382"/>
                  </a:lnTo>
                  <a:lnTo>
                    <a:pt x="179" y="612"/>
                  </a:lnTo>
                  <a:lnTo>
                    <a:pt x="380" y="753"/>
                  </a:lnTo>
                  <a:lnTo>
                    <a:pt x="601" y="833"/>
                  </a:lnTo>
                  <a:lnTo>
                    <a:pt x="612" y="1044"/>
                  </a:lnTo>
                  <a:lnTo>
                    <a:pt x="500" y="1266"/>
                  </a:lnTo>
                  <a:lnTo>
                    <a:pt x="240" y="1658"/>
                  </a:lnTo>
                  <a:lnTo>
                    <a:pt x="230" y="1909"/>
                  </a:lnTo>
                  <a:lnTo>
                    <a:pt x="471" y="2049"/>
                  </a:lnTo>
                  <a:lnTo>
                    <a:pt x="460" y="2180"/>
                  </a:lnTo>
                  <a:lnTo>
                    <a:pt x="249" y="2452"/>
                  </a:lnTo>
                  <a:lnTo>
                    <a:pt x="160" y="2713"/>
                  </a:lnTo>
                  <a:lnTo>
                    <a:pt x="240" y="2994"/>
                  </a:lnTo>
                  <a:lnTo>
                    <a:pt x="430" y="3144"/>
                  </a:lnTo>
                  <a:lnTo>
                    <a:pt x="671" y="3266"/>
                  </a:lnTo>
                  <a:lnTo>
                    <a:pt x="692" y="3156"/>
                  </a:lnTo>
                  <a:close/>
                </a:path>
              </a:pathLst>
            </a:custGeom>
            <a:solidFill>
              <a:schemeClr val="folHlink"/>
            </a:solidFill>
            <a:ln w="9525">
              <a:noFill/>
              <a:round/>
              <a:headEnd/>
              <a:tailEnd/>
            </a:ln>
          </p:spPr>
          <p:txBody>
            <a:bodyPr/>
            <a:lstStyle/>
            <a:p>
              <a:pPr>
                <a:defRPr/>
              </a:pPr>
              <a:endParaRPr lang="ru-RU"/>
            </a:p>
          </p:txBody>
        </p:sp>
      </p:grpSp>
      <p:grpSp>
        <p:nvGrpSpPr>
          <p:cNvPr id="3084" name="Group 40"/>
          <p:cNvGrpSpPr>
            <a:grpSpLocks/>
          </p:cNvGrpSpPr>
          <p:nvPr/>
        </p:nvGrpSpPr>
        <p:grpSpPr bwMode="auto">
          <a:xfrm>
            <a:off x="7318375" y="90488"/>
            <a:ext cx="2133600" cy="1911350"/>
            <a:chOff x="4610" y="57"/>
            <a:chExt cx="1344" cy="1204"/>
          </a:xfrm>
        </p:grpSpPr>
        <p:grpSp>
          <p:nvGrpSpPr>
            <p:cNvPr id="3085" name="Group 41"/>
            <p:cNvGrpSpPr>
              <a:grpSpLocks/>
            </p:cNvGrpSpPr>
            <p:nvPr userDrawn="1"/>
          </p:nvGrpSpPr>
          <p:grpSpPr bwMode="auto">
            <a:xfrm>
              <a:off x="4610" y="57"/>
              <a:ext cx="1344" cy="1204"/>
              <a:chOff x="4610" y="57"/>
              <a:chExt cx="1344" cy="1204"/>
            </a:xfrm>
          </p:grpSpPr>
          <p:sp>
            <p:nvSpPr>
              <p:cNvPr id="3087" name="Freeform 42"/>
              <p:cNvSpPr>
                <a:spLocks/>
              </p:cNvSpPr>
              <p:nvPr userDrawn="1"/>
            </p:nvSpPr>
            <p:spPr bwMode="auto">
              <a:xfrm rot="-3172564">
                <a:off x="5430" y="1086"/>
                <a:ext cx="62" cy="288"/>
              </a:xfrm>
              <a:custGeom>
                <a:avLst/>
                <a:gdLst>
                  <a:gd name="T0" fmla="*/ 2 w 245"/>
                  <a:gd name="T1" fmla="*/ 0 h 806"/>
                  <a:gd name="T2" fmla="*/ 2 w 245"/>
                  <a:gd name="T3" fmla="*/ 16 h 806"/>
                  <a:gd name="T4" fmla="*/ 0 w 245"/>
                  <a:gd name="T5" fmla="*/ 37 h 806"/>
                  <a:gd name="T6" fmla="*/ 1 w 245"/>
                  <a:gd name="T7" fmla="*/ 36 h 806"/>
                  <a:gd name="T8" fmla="*/ 4 w 245"/>
                  <a:gd name="T9" fmla="*/ 17 h 806"/>
                  <a:gd name="T10" fmla="*/ 4 w 245"/>
                  <a:gd name="T11" fmla="*/ 0 h 806"/>
                  <a:gd name="T12" fmla="*/ 2 w 245"/>
                  <a:gd name="T13" fmla="*/ 0 h 806"/>
                  <a:gd name="T14" fmla="*/ 2 w 245"/>
                  <a:gd name="T15" fmla="*/ 0 h 806"/>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45" h="806">
                    <a:moveTo>
                      <a:pt x="123" y="9"/>
                    </a:moveTo>
                    <a:lnTo>
                      <a:pt x="131" y="342"/>
                    </a:lnTo>
                    <a:lnTo>
                      <a:pt x="0" y="806"/>
                    </a:lnTo>
                    <a:lnTo>
                      <a:pt x="79" y="789"/>
                    </a:lnTo>
                    <a:lnTo>
                      <a:pt x="218" y="376"/>
                    </a:lnTo>
                    <a:lnTo>
                      <a:pt x="245" y="0"/>
                    </a:lnTo>
                    <a:lnTo>
                      <a:pt x="123" y="9"/>
                    </a:lnTo>
                    <a:close/>
                  </a:path>
                </a:pathLst>
              </a:custGeom>
              <a:solidFill>
                <a:schemeClr val="accent2"/>
              </a:solidFill>
              <a:ln w="9525">
                <a:noFill/>
                <a:round/>
                <a:headEnd/>
                <a:tailEnd/>
              </a:ln>
            </p:spPr>
            <p:txBody>
              <a:bodyPr/>
              <a:lstStyle/>
              <a:p>
                <a:pPr>
                  <a:defRPr/>
                </a:pPr>
                <a:endParaRPr lang="ru-RU"/>
              </a:p>
            </p:txBody>
          </p:sp>
          <p:grpSp>
            <p:nvGrpSpPr>
              <p:cNvPr id="3088" name="Group 43"/>
              <p:cNvGrpSpPr>
                <a:grpSpLocks/>
              </p:cNvGrpSpPr>
              <p:nvPr userDrawn="1"/>
            </p:nvGrpSpPr>
            <p:grpSpPr bwMode="auto">
              <a:xfrm>
                <a:off x="4610" y="57"/>
                <a:ext cx="1344" cy="985"/>
                <a:chOff x="4610" y="57"/>
                <a:chExt cx="1344" cy="985"/>
              </a:xfrm>
            </p:grpSpPr>
            <p:sp>
              <p:nvSpPr>
                <p:cNvPr id="3089" name="Freeform 44"/>
                <p:cNvSpPr>
                  <a:spLocks/>
                </p:cNvSpPr>
                <p:nvPr userDrawn="1"/>
              </p:nvSpPr>
              <p:spPr bwMode="auto">
                <a:xfrm rot="-3172564">
                  <a:off x="4966" y="71"/>
                  <a:ext cx="153" cy="125"/>
                </a:xfrm>
                <a:custGeom>
                  <a:avLst/>
                  <a:gdLst>
                    <a:gd name="T0" fmla="*/ 0 w 604"/>
                    <a:gd name="T1" fmla="*/ 0 h 349"/>
                    <a:gd name="T2" fmla="*/ 5 w 604"/>
                    <a:gd name="T3" fmla="*/ 9 h 349"/>
                    <a:gd name="T4" fmla="*/ 8 w 604"/>
                    <a:gd name="T5" fmla="*/ 16 h 349"/>
                    <a:gd name="T6" fmla="*/ 10 w 604"/>
                    <a:gd name="T7" fmla="*/ 6 h 349"/>
                    <a:gd name="T8" fmla="*/ 6 w 604"/>
                    <a:gd name="T9" fmla="*/ 0 h 349"/>
                    <a:gd name="T10" fmla="*/ 8 w 604"/>
                    <a:gd name="T11" fmla="*/ 9 h 349"/>
                    <a:gd name="T12" fmla="*/ 2 w 604"/>
                    <a:gd name="T13" fmla="*/ 1 h 349"/>
                    <a:gd name="T14" fmla="*/ 0 w 604"/>
                    <a:gd name="T15" fmla="*/ 0 h 349"/>
                    <a:gd name="T16" fmla="*/ 0 w 604"/>
                    <a:gd name="T17" fmla="*/ 0 h 349"/>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604" h="349">
                      <a:moveTo>
                        <a:pt x="0" y="0"/>
                      </a:moveTo>
                      <a:lnTo>
                        <a:pt x="298" y="184"/>
                      </a:lnTo>
                      <a:lnTo>
                        <a:pt x="500" y="349"/>
                      </a:lnTo>
                      <a:lnTo>
                        <a:pt x="604" y="140"/>
                      </a:lnTo>
                      <a:lnTo>
                        <a:pt x="359" y="9"/>
                      </a:lnTo>
                      <a:lnTo>
                        <a:pt x="464" y="184"/>
                      </a:lnTo>
                      <a:lnTo>
                        <a:pt x="131" y="17"/>
                      </a:lnTo>
                      <a:lnTo>
                        <a:pt x="0" y="0"/>
                      </a:lnTo>
                      <a:close/>
                    </a:path>
                  </a:pathLst>
                </a:custGeom>
                <a:solidFill>
                  <a:schemeClr val="accent2"/>
                </a:solidFill>
                <a:ln w="9525">
                  <a:noFill/>
                  <a:round/>
                  <a:headEnd/>
                  <a:tailEnd/>
                </a:ln>
              </p:spPr>
              <p:txBody>
                <a:bodyPr/>
                <a:lstStyle/>
                <a:p>
                  <a:pPr>
                    <a:defRPr/>
                  </a:pPr>
                  <a:endParaRPr lang="ru-RU"/>
                </a:p>
              </p:txBody>
            </p:sp>
            <p:sp>
              <p:nvSpPr>
                <p:cNvPr id="3090" name="Freeform 45"/>
                <p:cNvSpPr>
                  <a:spLocks/>
                </p:cNvSpPr>
                <p:nvPr userDrawn="1"/>
              </p:nvSpPr>
              <p:spPr bwMode="auto">
                <a:xfrm rot="-3172564">
                  <a:off x="5050" y="330"/>
                  <a:ext cx="269" cy="438"/>
                </a:xfrm>
                <a:custGeom>
                  <a:avLst/>
                  <a:gdLst>
                    <a:gd name="T0" fmla="*/ 12 w 1064"/>
                    <a:gd name="T1" fmla="*/ 6 h 1230"/>
                    <a:gd name="T2" fmla="*/ 8 w 1064"/>
                    <a:gd name="T3" fmla="*/ 16 h 1230"/>
                    <a:gd name="T4" fmla="*/ 3 w 1064"/>
                    <a:gd name="T5" fmla="*/ 35 h 1230"/>
                    <a:gd name="T6" fmla="*/ 0 w 1064"/>
                    <a:gd name="T7" fmla="*/ 50 h 1230"/>
                    <a:gd name="T8" fmla="*/ 1 w 1064"/>
                    <a:gd name="T9" fmla="*/ 56 h 1230"/>
                    <a:gd name="T10" fmla="*/ 4 w 1064"/>
                    <a:gd name="T11" fmla="*/ 54 h 1230"/>
                    <a:gd name="T12" fmla="*/ 9 w 1064"/>
                    <a:gd name="T13" fmla="*/ 41 h 1230"/>
                    <a:gd name="T14" fmla="*/ 14 w 1064"/>
                    <a:gd name="T15" fmla="*/ 24 h 1230"/>
                    <a:gd name="T16" fmla="*/ 17 w 1064"/>
                    <a:gd name="T17" fmla="*/ 12 h 1230"/>
                    <a:gd name="T18" fmla="*/ 17 w 1064"/>
                    <a:gd name="T19" fmla="*/ 4 h 1230"/>
                    <a:gd name="T20" fmla="*/ 16 w 1064"/>
                    <a:gd name="T21" fmla="*/ 0 h 1230"/>
                    <a:gd name="T22" fmla="*/ 13 w 1064"/>
                    <a:gd name="T23" fmla="*/ 3 h 1230"/>
                    <a:gd name="T24" fmla="*/ 16 w 1064"/>
                    <a:gd name="T25" fmla="*/ 5 h 1230"/>
                    <a:gd name="T26" fmla="*/ 14 w 1064"/>
                    <a:gd name="T27" fmla="*/ 16 h 1230"/>
                    <a:gd name="T28" fmla="*/ 11 w 1064"/>
                    <a:gd name="T29" fmla="*/ 30 h 1230"/>
                    <a:gd name="T30" fmla="*/ 6 w 1064"/>
                    <a:gd name="T31" fmla="*/ 46 h 1230"/>
                    <a:gd name="T32" fmla="*/ 2 w 1064"/>
                    <a:gd name="T33" fmla="*/ 50 h 1230"/>
                    <a:gd name="T34" fmla="*/ 2 w 1064"/>
                    <a:gd name="T35" fmla="*/ 43 h 1230"/>
                    <a:gd name="T36" fmla="*/ 7 w 1064"/>
                    <a:gd name="T37" fmla="*/ 23 h 1230"/>
                    <a:gd name="T38" fmla="*/ 13 w 1064"/>
                    <a:gd name="T39" fmla="*/ 5 h 1230"/>
                    <a:gd name="T40" fmla="*/ 12 w 1064"/>
                    <a:gd name="T41" fmla="*/ 6 h 1230"/>
                    <a:gd name="T42" fmla="*/ 12 w 1064"/>
                    <a:gd name="T43" fmla="*/ 6 h 1230"/>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1064" h="1230">
                      <a:moveTo>
                        <a:pt x="741" y="129"/>
                      </a:moveTo>
                      <a:lnTo>
                        <a:pt x="485" y="352"/>
                      </a:lnTo>
                      <a:lnTo>
                        <a:pt x="163" y="762"/>
                      </a:lnTo>
                      <a:lnTo>
                        <a:pt x="0" y="1101"/>
                      </a:lnTo>
                      <a:lnTo>
                        <a:pt x="59" y="1230"/>
                      </a:lnTo>
                      <a:lnTo>
                        <a:pt x="262" y="1201"/>
                      </a:lnTo>
                      <a:lnTo>
                        <a:pt x="578" y="914"/>
                      </a:lnTo>
                      <a:lnTo>
                        <a:pt x="876" y="534"/>
                      </a:lnTo>
                      <a:lnTo>
                        <a:pt x="1034" y="270"/>
                      </a:lnTo>
                      <a:lnTo>
                        <a:pt x="1064" y="84"/>
                      </a:lnTo>
                      <a:lnTo>
                        <a:pt x="977" y="0"/>
                      </a:lnTo>
                      <a:lnTo>
                        <a:pt x="836" y="65"/>
                      </a:lnTo>
                      <a:lnTo>
                        <a:pt x="969" y="107"/>
                      </a:lnTo>
                      <a:lnTo>
                        <a:pt x="876" y="352"/>
                      </a:lnTo>
                      <a:lnTo>
                        <a:pt x="690" y="656"/>
                      </a:lnTo>
                      <a:lnTo>
                        <a:pt x="350" y="1008"/>
                      </a:lnTo>
                      <a:lnTo>
                        <a:pt x="116" y="1114"/>
                      </a:lnTo>
                      <a:lnTo>
                        <a:pt x="135" y="943"/>
                      </a:lnTo>
                      <a:lnTo>
                        <a:pt x="437" y="504"/>
                      </a:lnTo>
                      <a:lnTo>
                        <a:pt x="831" y="118"/>
                      </a:lnTo>
                      <a:lnTo>
                        <a:pt x="741" y="129"/>
                      </a:lnTo>
                      <a:close/>
                    </a:path>
                  </a:pathLst>
                </a:custGeom>
                <a:solidFill>
                  <a:schemeClr val="accent2"/>
                </a:solidFill>
                <a:ln w="9525">
                  <a:noFill/>
                  <a:round/>
                  <a:headEnd/>
                  <a:tailEnd/>
                </a:ln>
              </p:spPr>
              <p:txBody>
                <a:bodyPr/>
                <a:lstStyle/>
                <a:p>
                  <a:pPr>
                    <a:defRPr/>
                  </a:pPr>
                  <a:endParaRPr lang="ru-RU"/>
                </a:p>
              </p:txBody>
            </p:sp>
            <p:sp>
              <p:nvSpPr>
                <p:cNvPr id="3091" name="Freeform 46"/>
                <p:cNvSpPr>
                  <a:spLocks/>
                </p:cNvSpPr>
                <p:nvPr userDrawn="1"/>
              </p:nvSpPr>
              <p:spPr bwMode="auto">
                <a:xfrm rot="-3172564">
                  <a:off x="4860" y="180"/>
                  <a:ext cx="505" cy="898"/>
                </a:xfrm>
                <a:custGeom>
                  <a:avLst/>
                  <a:gdLst>
                    <a:gd name="T0" fmla="*/ 31 w 2002"/>
                    <a:gd name="T1" fmla="*/ 0 h 2521"/>
                    <a:gd name="T2" fmla="*/ 0 w 2002"/>
                    <a:gd name="T3" fmla="*/ 114 h 2521"/>
                    <a:gd name="T4" fmla="*/ 3 w 2002"/>
                    <a:gd name="T5" fmla="*/ 111 h 2521"/>
                    <a:gd name="T6" fmla="*/ 32 w 2002"/>
                    <a:gd name="T7" fmla="*/ 3 h 2521"/>
                    <a:gd name="T8" fmla="*/ 31 w 2002"/>
                    <a:gd name="T9" fmla="*/ 0 h 2521"/>
                    <a:gd name="T10" fmla="*/ 31 w 2002"/>
                    <a:gd name="T11" fmla="*/ 0 h 252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002" h="2521">
                      <a:moveTo>
                        <a:pt x="1941" y="0"/>
                      </a:moveTo>
                      <a:lnTo>
                        <a:pt x="0" y="2521"/>
                      </a:lnTo>
                      <a:lnTo>
                        <a:pt x="192" y="2450"/>
                      </a:lnTo>
                      <a:lnTo>
                        <a:pt x="2002" y="61"/>
                      </a:lnTo>
                      <a:lnTo>
                        <a:pt x="1941" y="0"/>
                      </a:lnTo>
                      <a:close/>
                    </a:path>
                  </a:pathLst>
                </a:custGeom>
                <a:solidFill>
                  <a:schemeClr val="accent2"/>
                </a:solidFill>
                <a:ln w="9525">
                  <a:noFill/>
                  <a:round/>
                  <a:headEnd/>
                  <a:tailEnd/>
                </a:ln>
              </p:spPr>
              <p:txBody>
                <a:bodyPr/>
                <a:lstStyle/>
                <a:p>
                  <a:pPr>
                    <a:defRPr/>
                  </a:pPr>
                  <a:endParaRPr lang="ru-RU"/>
                </a:p>
              </p:txBody>
            </p:sp>
            <p:sp>
              <p:nvSpPr>
                <p:cNvPr id="3092" name="Freeform 47"/>
                <p:cNvSpPr>
                  <a:spLocks/>
                </p:cNvSpPr>
                <p:nvPr userDrawn="1"/>
              </p:nvSpPr>
              <p:spPr bwMode="auto">
                <a:xfrm rot="-3172564">
                  <a:off x="4903" y="-19"/>
                  <a:ext cx="758" cy="1344"/>
                </a:xfrm>
                <a:custGeom>
                  <a:avLst/>
                  <a:gdLst>
                    <a:gd name="T0" fmla="*/ 2 w 3007"/>
                    <a:gd name="T1" fmla="*/ 129 h 3771"/>
                    <a:gd name="T2" fmla="*/ 6 w 3007"/>
                    <a:gd name="T3" fmla="*/ 128 h 3771"/>
                    <a:gd name="T4" fmla="*/ 13 w 3007"/>
                    <a:gd name="T5" fmla="*/ 136 h 3771"/>
                    <a:gd name="T6" fmla="*/ 11 w 3007"/>
                    <a:gd name="T7" fmla="*/ 128 h 3771"/>
                    <a:gd name="T8" fmla="*/ 6 w 3007"/>
                    <a:gd name="T9" fmla="*/ 122 h 3771"/>
                    <a:gd name="T10" fmla="*/ 10 w 3007"/>
                    <a:gd name="T11" fmla="*/ 123 h 3771"/>
                    <a:gd name="T12" fmla="*/ 16 w 3007"/>
                    <a:gd name="T13" fmla="*/ 130 h 3771"/>
                    <a:gd name="T14" fmla="*/ 46 w 3007"/>
                    <a:gd name="T15" fmla="*/ 19 h 3771"/>
                    <a:gd name="T16" fmla="*/ 41 w 3007"/>
                    <a:gd name="T17" fmla="*/ 7 h 3771"/>
                    <a:gd name="T18" fmla="*/ 37 w 3007"/>
                    <a:gd name="T19" fmla="*/ 0 h 3771"/>
                    <a:gd name="T20" fmla="*/ 43 w 3007"/>
                    <a:gd name="T21" fmla="*/ 4 h 3771"/>
                    <a:gd name="T22" fmla="*/ 48 w 3007"/>
                    <a:gd name="T23" fmla="*/ 20 h 3771"/>
                    <a:gd name="T24" fmla="*/ 13 w 3007"/>
                    <a:gd name="T25" fmla="*/ 148 h 3771"/>
                    <a:gd name="T26" fmla="*/ 8 w 3007"/>
                    <a:gd name="T27" fmla="*/ 154 h 3771"/>
                    <a:gd name="T28" fmla="*/ 2 w 3007"/>
                    <a:gd name="T29" fmla="*/ 171 h 3771"/>
                    <a:gd name="T30" fmla="*/ 0 w 3007"/>
                    <a:gd name="T31" fmla="*/ 166 h 3771"/>
                    <a:gd name="T32" fmla="*/ 2 w 3007"/>
                    <a:gd name="T33" fmla="*/ 164 h 3771"/>
                    <a:gd name="T34" fmla="*/ 6 w 3007"/>
                    <a:gd name="T35" fmla="*/ 153 h 3771"/>
                    <a:gd name="T36" fmla="*/ 3 w 3007"/>
                    <a:gd name="T37" fmla="*/ 148 h 3771"/>
                    <a:gd name="T38" fmla="*/ 3 w 3007"/>
                    <a:gd name="T39" fmla="*/ 144 h 3771"/>
                    <a:gd name="T40" fmla="*/ 7 w 3007"/>
                    <a:gd name="T41" fmla="*/ 149 h 3771"/>
                    <a:gd name="T42" fmla="*/ 7 w 3007"/>
                    <a:gd name="T43" fmla="*/ 144 h 3771"/>
                    <a:gd name="T44" fmla="*/ 10 w 3007"/>
                    <a:gd name="T45" fmla="*/ 146 h 3771"/>
                    <a:gd name="T46" fmla="*/ 7 w 3007"/>
                    <a:gd name="T47" fmla="*/ 139 h 3771"/>
                    <a:gd name="T48" fmla="*/ 10 w 3007"/>
                    <a:gd name="T49" fmla="*/ 139 h 3771"/>
                    <a:gd name="T50" fmla="*/ 2 w 3007"/>
                    <a:gd name="T51" fmla="*/ 129 h 3771"/>
                    <a:gd name="T52" fmla="*/ 2 w 3007"/>
                    <a:gd name="T53" fmla="*/ 129 h 3771"/>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3007" h="3771">
                      <a:moveTo>
                        <a:pt x="95" y="2844"/>
                      </a:moveTo>
                      <a:lnTo>
                        <a:pt x="394" y="2834"/>
                      </a:lnTo>
                      <a:lnTo>
                        <a:pt x="821" y="3009"/>
                      </a:lnTo>
                      <a:lnTo>
                        <a:pt x="681" y="2817"/>
                      </a:lnTo>
                      <a:lnTo>
                        <a:pt x="367" y="2703"/>
                      </a:lnTo>
                      <a:lnTo>
                        <a:pt x="637" y="2720"/>
                      </a:lnTo>
                      <a:lnTo>
                        <a:pt x="979" y="2870"/>
                      </a:lnTo>
                      <a:lnTo>
                        <a:pt x="2859" y="420"/>
                      </a:lnTo>
                      <a:lnTo>
                        <a:pt x="2578" y="148"/>
                      </a:lnTo>
                      <a:lnTo>
                        <a:pt x="2308" y="0"/>
                      </a:lnTo>
                      <a:lnTo>
                        <a:pt x="2692" y="78"/>
                      </a:lnTo>
                      <a:lnTo>
                        <a:pt x="3007" y="428"/>
                      </a:lnTo>
                      <a:lnTo>
                        <a:pt x="831" y="3273"/>
                      </a:lnTo>
                      <a:lnTo>
                        <a:pt x="481" y="3412"/>
                      </a:lnTo>
                      <a:lnTo>
                        <a:pt x="105" y="3771"/>
                      </a:lnTo>
                      <a:lnTo>
                        <a:pt x="0" y="3667"/>
                      </a:lnTo>
                      <a:lnTo>
                        <a:pt x="131" y="3631"/>
                      </a:lnTo>
                      <a:lnTo>
                        <a:pt x="376" y="3385"/>
                      </a:lnTo>
                      <a:lnTo>
                        <a:pt x="165" y="3273"/>
                      </a:lnTo>
                      <a:lnTo>
                        <a:pt x="165" y="3176"/>
                      </a:lnTo>
                      <a:lnTo>
                        <a:pt x="411" y="3298"/>
                      </a:lnTo>
                      <a:lnTo>
                        <a:pt x="411" y="3186"/>
                      </a:lnTo>
                      <a:lnTo>
                        <a:pt x="603" y="3220"/>
                      </a:lnTo>
                      <a:lnTo>
                        <a:pt x="428" y="3079"/>
                      </a:lnTo>
                      <a:lnTo>
                        <a:pt x="629" y="3062"/>
                      </a:lnTo>
                      <a:lnTo>
                        <a:pt x="95" y="2844"/>
                      </a:lnTo>
                      <a:close/>
                    </a:path>
                  </a:pathLst>
                </a:custGeom>
                <a:solidFill>
                  <a:schemeClr val="accent2"/>
                </a:solidFill>
                <a:ln w="9525">
                  <a:noFill/>
                  <a:round/>
                  <a:headEnd/>
                  <a:tailEnd/>
                </a:ln>
              </p:spPr>
              <p:txBody>
                <a:bodyPr/>
                <a:lstStyle/>
                <a:p>
                  <a:pPr>
                    <a:defRPr/>
                  </a:pPr>
                  <a:endParaRPr lang="ru-RU"/>
                </a:p>
              </p:txBody>
            </p:sp>
            <p:sp>
              <p:nvSpPr>
                <p:cNvPr id="3093" name="Freeform 48"/>
                <p:cNvSpPr>
                  <a:spLocks/>
                </p:cNvSpPr>
                <p:nvPr userDrawn="1"/>
              </p:nvSpPr>
              <p:spPr bwMode="auto">
                <a:xfrm rot="-3172564">
                  <a:off x="5299" y="895"/>
                  <a:ext cx="169" cy="122"/>
                </a:xfrm>
                <a:custGeom>
                  <a:avLst/>
                  <a:gdLst>
                    <a:gd name="T0" fmla="*/ 0 w 673"/>
                    <a:gd name="T1" fmla="*/ 4 h 342"/>
                    <a:gd name="T2" fmla="*/ 4 w 673"/>
                    <a:gd name="T3" fmla="*/ 5 h 342"/>
                    <a:gd name="T4" fmla="*/ 10 w 673"/>
                    <a:gd name="T5" fmla="*/ 16 h 342"/>
                    <a:gd name="T6" fmla="*/ 11 w 673"/>
                    <a:gd name="T7" fmla="*/ 13 h 342"/>
                    <a:gd name="T8" fmla="*/ 7 w 673"/>
                    <a:gd name="T9" fmla="*/ 5 h 342"/>
                    <a:gd name="T10" fmla="*/ 1 w 673"/>
                    <a:gd name="T11" fmla="*/ 0 h 342"/>
                    <a:gd name="T12" fmla="*/ 0 w 673"/>
                    <a:gd name="T13" fmla="*/ 4 h 342"/>
                    <a:gd name="T14" fmla="*/ 0 w 673"/>
                    <a:gd name="T15" fmla="*/ 4 h 342"/>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673" h="342">
                      <a:moveTo>
                        <a:pt x="0" y="80"/>
                      </a:moveTo>
                      <a:lnTo>
                        <a:pt x="255" y="106"/>
                      </a:lnTo>
                      <a:lnTo>
                        <a:pt x="639" y="342"/>
                      </a:lnTo>
                      <a:lnTo>
                        <a:pt x="673" y="289"/>
                      </a:lnTo>
                      <a:lnTo>
                        <a:pt x="447" y="114"/>
                      </a:lnTo>
                      <a:lnTo>
                        <a:pt x="26" y="0"/>
                      </a:lnTo>
                      <a:lnTo>
                        <a:pt x="0" y="80"/>
                      </a:lnTo>
                      <a:close/>
                    </a:path>
                  </a:pathLst>
                </a:custGeom>
                <a:solidFill>
                  <a:schemeClr val="accent2"/>
                </a:solidFill>
                <a:ln w="9525">
                  <a:noFill/>
                  <a:round/>
                  <a:headEnd/>
                  <a:tailEnd/>
                </a:ln>
              </p:spPr>
              <p:txBody>
                <a:bodyPr/>
                <a:lstStyle/>
                <a:p>
                  <a:pPr>
                    <a:defRPr/>
                  </a:pPr>
                  <a:endParaRPr lang="ru-RU"/>
                </a:p>
              </p:txBody>
            </p:sp>
            <p:sp>
              <p:nvSpPr>
                <p:cNvPr id="3094" name="Freeform 49"/>
                <p:cNvSpPr>
                  <a:spLocks/>
                </p:cNvSpPr>
                <p:nvPr userDrawn="1"/>
              </p:nvSpPr>
              <p:spPr bwMode="auto">
                <a:xfrm rot="-3172564">
                  <a:off x="5253" y="804"/>
                  <a:ext cx="181" cy="144"/>
                </a:xfrm>
                <a:custGeom>
                  <a:avLst/>
                  <a:gdLst>
                    <a:gd name="T0" fmla="*/ 0 w 716"/>
                    <a:gd name="T1" fmla="*/ 4 h 403"/>
                    <a:gd name="T2" fmla="*/ 6 w 716"/>
                    <a:gd name="T3" fmla="*/ 7 h 403"/>
                    <a:gd name="T4" fmla="*/ 10 w 716"/>
                    <a:gd name="T5" fmla="*/ 18 h 403"/>
                    <a:gd name="T6" fmla="*/ 12 w 716"/>
                    <a:gd name="T7" fmla="*/ 14 h 403"/>
                    <a:gd name="T8" fmla="*/ 7 w 716"/>
                    <a:gd name="T9" fmla="*/ 5 h 403"/>
                    <a:gd name="T10" fmla="*/ 1 w 716"/>
                    <a:gd name="T11" fmla="*/ 0 h 403"/>
                    <a:gd name="T12" fmla="*/ 0 w 716"/>
                    <a:gd name="T13" fmla="*/ 4 h 403"/>
                    <a:gd name="T14" fmla="*/ 0 w 716"/>
                    <a:gd name="T15" fmla="*/ 4 h 403"/>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716" h="403">
                      <a:moveTo>
                        <a:pt x="0" y="78"/>
                      </a:moveTo>
                      <a:lnTo>
                        <a:pt x="340" y="148"/>
                      </a:lnTo>
                      <a:lnTo>
                        <a:pt x="638" y="403"/>
                      </a:lnTo>
                      <a:lnTo>
                        <a:pt x="716" y="296"/>
                      </a:lnTo>
                      <a:lnTo>
                        <a:pt x="420" y="114"/>
                      </a:lnTo>
                      <a:lnTo>
                        <a:pt x="70" y="0"/>
                      </a:lnTo>
                      <a:lnTo>
                        <a:pt x="0" y="78"/>
                      </a:lnTo>
                      <a:close/>
                    </a:path>
                  </a:pathLst>
                </a:custGeom>
                <a:solidFill>
                  <a:schemeClr val="accent2"/>
                </a:solidFill>
                <a:ln w="9525">
                  <a:noFill/>
                  <a:round/>
                  <a:headEnd/>
                  <a:tailEnd/>
                </a:ln>
              </p:spPr>
              <p:txBody>
                <a:bodyPr/>
                <a:lstStyle/>
                <a:p>
                  <a:pPr>
                    <a:defRPr/>
                  </a:pPr>
                  <a:endParaRPr lang="ru-RU"/>
                </a:p>
              </p:txBody>
            </p:sp>
            <p:sp>
              <p:nvSpPr>
                <p:cNvPr id="3095" name="Freeform 50"/>
                <p:cNvSpPr>
                  <a:spLocks/>
                </p:cNvSpPr>
                <p:nvPr userDrawn="1"/>
              </p:nvSpPr>
              <p:spPr bwMode="auto">
                <a:xfrm rot="-3172564">
                  <a:off x="4985" y="210"/>
                  <a:ext cx="181" cy="147"/>
                </a:xfrm>
                <a:custGeom>
                  <a:avLst/>
                  <a:gdLst>
                    <a:gd name="T0" fmla="*/ 0 w 717"/>
                    <a:gd name="T1" fmla="*/ 4 h 411"/>
                    <a:gd name="T2" fmla="*/ 5 w 717"/>
                    <a:gd name="T3" fmla="*/ 6 h 411"/>
                    <a:gd name="T4" fmla="*/ 10 w 717"/>
                    <a:gd name="T5" fmla="*/ 19 h 411"/>
                    <a:gd name="T6" fmla="*/ 12 w 717"/>
                    <a:gd name="T7" fmla="*/ 14 h 411"/>
                    <a:gd name="T8" fmla="*/ 6 w 717"/>
                    <a:gd name="T9" fmla="*/ 4 h 411"/>
                    <a:gd name="T10" fmla="*/ 1 w 717"/>
                    <a:gd name="T11" fmla="*/ 0 h 411"/>
                    <a:gd name="T12" fmla="*/ 0 w 717"/>
                    <a:gd name="T13" fmla="*/ 4 h 411"/>
                    <a:gd name="T14" fmla="*/ 0 w 717"/>
                    <a:gd name="T15" fmla="*/ 4 h 41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717" h="411">
                      <a:moveTo>
                        <a:pt x="0" y="78"/>
                      </a:moveTo>
                      <a:lnTo>
                        <a:pt x="316" y="139"/>
                      </a:lnTo>
                      <a:lnTo>
                        <a:pt x="649" y="411"/>
                      </a:lnTo>
                      <a:lnTo>
                        <a:pt x="717" y="314"/>
                      </a:lnTo>
                      <a:lnTo>
                        <a:pt x="394" y="87"/>
                      </a:lnTo>
                      <a:lnTo>
                        <a:pt x="54" y="0"/>
                      </a:lnTo>
                      <a:lnTo>
                        <a:pt x="0" y="78"/>
                      </a:lnTo>
                      <a:close/>
                    </a:path>
                  </a:pathLst>
                </a:custGeom>
                <a:solidFill>
                  <a:schemeClr val="accent2"/>
                </a:solidFill>
                <a:ln w="9525">
                  <a:noFill/>
                  <a:round/>
                  <a:headEnd/>
                  <a:tailEnd/>
                </a:ln>
              </p:spPr>
              <p:txBody>
                <a:bodyPr/>
                <a:lstStyle/>
                <a:p>
                  <a:pPr>
                    <a:defRPr/>
                  </a:pPr>
                  <a:endParaRPr lang="ru-RU"/>
                </a:p>
              </p:txBody>
            </p:sp>
            <p:sp>
              <p:nvSpPr>
                <p:cNvPr id="3096" name="Freeform 51"/>
                <p:cNvSpPr>
                  <a:spLocks/>
                </p:cNvSpPr>
                <p:nvPr userDrawn="1"/>
              </p:nvSpPr>
              <p:spPr bwMode="auto">
                <a:xfrm rot="-3172564">
                  <a:off x="4949" y="140"/>
                  <a:ext cx="179" cy="138"/>
                </a:xfrm>
                <a:custGeom>
                  <a:avLst/>
                  <a:gdLst>
                    <a:gd name="T0" fmla="*/ 0 w 709"/>
                    <a:gd name="T1" fmla="*/ 4 h 386"/>
                    <a:gd name="T2" fmla="*/ 4 w 709"/>
                    <a:gd name="T3" fmla="*/ 6 h 386"/>
                    <a:gd name="T4" fmla="*/ 11 w 709"/>
                    <a:gd name="T5" fmla="*/ 18 h 386"/>
                    <a:gd name="T6" fmla="*/ 11 w 709"/>
                    <a:gd name="T7" fmla="*/ 14 h 386"/>
                    <a:gd name="T8" fmla="*/ 5 w 709"/>
                    <a:gd name="T9" fmla="*/ 3 h 386"/>
                    <a:gd name="T10" fmla="*/ 1 w 709"/>
                    <a:gd name="T11" fmla="*/ 0 h 386"/>
                    <a:gd name="T12" fmla="*/ 0 w 709"/>
                    <a:gd name="T13" fmla="*/ 4 h 386"/>
                    <a:gd name="T14" fmla="*/ 0 w 709"/>
                    <a:gd name="T15" fmla="*/ 4 h 386"/>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709" h="386">
                      <a:moveTo>
                        <a:pt x="0" y="88"/>
                      </a:moveTo>
                      <a:lnTo>
                        <a:pt x="272" y="131"/>
                      </a:lnTo>
                      <a:lnTo>
                        <a:pt x="665" y="386"/>
                      </a:lnTo>
                      <a:lnTo>
                        <a:pt x="709" y="308"/>
                      </a:lnTo>
                      <a:lnTo>
                        <a:pt x="306" y="53"/>
                      </a:lnTo>
                      <a:lnTo>
                        <a:pt x="43" y="0"/>
                      </a:lnTo>
                      <a:lnTo>
                        <a:pt x="0" y="88"/>
                      </a:lnTo>
                      <a:close/>
                    </a:path>
                  </a:pathLst>
                </a:custGeom>
                <a:solidFill>
                  <a:schemeClr val="accent2"/>
                </a:solidFill>
                <a:ln w="9525">
                  <a:noFill/>
                  <a:round/>
                  <a:headEnd/>
                  <a:tailEnd/>
                </a:ln>
              </p:spPr>
              <p:txBody>
                <a:bodyPr/>
                <a:lstStyle/>
                <a:p>
                  <a:pPr>
                    <a:defRPr/>
                  </a:pPr>
                  <a:endParaRPr lang="ru-RU"/>
                </a:p>
              </p:txBody>
            </p:sp>
          </p:grpSp>
        </p:grpSp>
        <p:sp>
          <p:nvSpPr>
            <p:cNvPr id="3086" name="Line 52"/>
            <p:cNvSpPr>
              <a:spLocks noChangeShapeType="1"/>
            </p:cNvSpPr>
            <p:nvPr userDrawn="1"/>
          </p:nvSpPr>
          <p:spPr bwMode="auto">
            <a:xfrm>
              <a:off x="4870" y="84"/>
              <a:ext cx="42" cy="96"/>
            </a:xfrm>
            <a:prstGeom prst="line">
              <a:avLst/>
            </a:prstGeom>
            <a:noFill/>
            <a:ln w="38100">
              <a:solidFill>
                <a:schemeClr val="accent2"/>
              </a:solidFill>
              <a:round/>
              <a:headEnd/>
              <a:tailEnd/>
            </a:ln>
            <a:effectLst/>
          </p:spPr>
          <p:txBody>
            <a:bodyPr/>
            <a:lstStyle/>
            <a:p>
              <a:pPr>
                <a:defRPr/>
              </a:pPr>
              <a:endParaRPr lang="ru-RU"/>
            </a:p>
          </p:txBody>
        </p:sp>
      </p:grpSp>
    </p:spTree>
  </p:cSld>
  <p:clrMap bg1="lt1" tx1="dk1" bg2="lt2" tx2="dk2" accent1="accent1" accent2="accent2" accent3="accent3" accent4="accent4" accent5="accent5" accent6="accent6" hlink="hlink" folHlink="folHlink"/>
  <p:sldLayoutIdLst>
    <p:sldLayoutId id="2147484216" r:id="rId1"/>
    <p:sldLayoutId id="2147484217" r:id="rId2"/>
    <p:sldLayoutId id="2147484218" r:id="rId3"/>
    <p:sldLayoutId id="2147484219" r:id="rId4"/>
    <p:sldLayoutId id="2147484220" r:id="rId5"/>
    <p:sldLayoutId id="2147484221" r:id="rId6"/>
    <p:sldLayoutId id="2147484222" r:id="rId7"/>
    <p:sldLayoutId id="2147484223" r:id="rId8"/>
    <p:sldLayoutId id="2147484224" r:id="rId9"/>
    <p:sldLayoutId id="2147484225" r:id="rId10"/>
    <p:sldLayoutId id="2147484226" r:id="rId11"/>
  </p:sldLayoutIdLst>
  <p:timing>
    <p:tnLst>
      <p:par>
        <p:cTn id="1" dur="indefinite" restart="never" nodeType="tmRoot"/>
      </p:par>
    </p:tnLst>
  </p:timing>
  <p:txStyles>
    <p:titleStyle>
      <a:lvl1pPr algn="ctr" rtl="0" eaLnBrk="0" fontAlgn="base" hangingPunct="0">
        <a:spcBef>
          <a:spcPct val="0"/>
        </a:spcBef>
        <a:spcAft>
          <a:spcPct val="0"/>
        </a:spcAft>
        <a:defRPr sz="44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omic Sans MS" pitchFamily="66" charset="0"/>
        </a:defRPr>
      </a:lvl2pPr>
      <a:lvl3pPr algn="ctr" rtl="0" eaLnBrk="0" fontAlgn="base" hangingPunct="0">
        <a:spcBef>
          <a:spcPct val="0"/>
        </a:spcBef>
        <a:spcAft>
          <a:spcPct val="0"/>
        </a:spcAft>
        <a:defRPr sz="4400">
          <a:solidFill>
            <a:schemeClr val="tx1"/>
          </a:solidFill>
          <a:latin typeface="Comic Sans MS" pitchFamily="66" charset="0"/>
        </a:defRPr>
      </a:lvl3pPr>
      <a:lvl4pPr algn="ctr" rtl="0" eaLnBrk="0" fontAlgn="base" hangingPunct="0">
        <a:spcBef>
          <a:spcPct val="0"/>
        </a:spcBef>
        <a:spcAft>
          <a:spcPct val="0"/>
        </a:spcAft>
        <a:defRPr sz="4400">
          <a:solidFill>
            <a:schemeClr val="tx1"/>
          </a:solidFill>
          <a:latin typeface="Comic Sans MS" pitchFamily="66" charset="0"/>
        </a:defRPr>
      </a:lvl4pPr>
      <a:lvl5pPr algn="ctr" rtl="0" eaLnBrk="0" fontAlgn="base" hangingPunct="0">
        <a:spcBef>
          <a:spcPct val="0"/>
        </a:spcBef>
        <a:spcAft>
          <a:spcPct val="0"/>
        </a:spcAft>
        <a:defRPr sz="4400">
          <a:solidFill>
            <a:schemeClr val="tx1"/>
          </a:solidFill>
          <a:latin typeface="Comic Sans MS" pitchFamily="66" charset="0"/>
        </a:defRPr>
      </a:lvl5pPr>
      <a:lvl6pPr marL="457200" algn="ctr" rtl="0" fontAlgn="base">
        <a:spcBef>
          <a:spcPct val="0"/>
        </a:spcBef>
        <a:spcAft>
          <a:spcPct val="0"/>
        </a:spcAft>
        <a:defRPr sz="4400">
          <a:solidFill>
            <a:schemeClr val="tx1"/>
          </a:solidFill>
          <a:latin typeface="Comic Sans MS" pitchFamily="66" charset="0"/>
        </a:defRPr>
      </a:lvl6pPr>
      <a:lvl7pPr marL="914400" algn="ctr" rtl="0" fontAlgn="base">
        <a:spcBef>
          <a:spcPct val="0"/>
        </a:spcBef>
        <a:spcAft>
          <a:spcPct val="0"/>
        </a:spcAft>
        <a:defRPr sz="4400">
          <a:solidFill>
            <a:schemeClr val="tx1"/>
          </a:solidFill>
          <a:latin typeface="Comic Sans MS" pitchFamily="66" charset="0"/>
        </a:defRPr>
      </a:lvl7pPr>
      <a:lvl8pPr marL="1371600" algn="ctr" rtl="0" fontAlgn="base">
        <a:spcBef>
          <a:spcPct val="0"/>
        </a:spcBef>
        <a:spcAft>
          <a:spcPct val="0"/>
        </a:spcAft>
        <a:defRPr sz="4400">
          <a:solidFill>
            <a:schemeClr val="tx1"/>
          </a:solidFill>
          <a:latin typeface="Comic Sans MS" pitchFamily="66" charset="0"/>
        </a:defRPr>
      </a:lvl8pPr>
      <a:lvl9pPr marL="1828800" algn="ctr" rtl="0" fontAlgn="base">
        <a:spcBef>
          <a:spcPct val="0"/>
        </a:spcBef>
        <a:spcAft>
          <a:spcPct val="0"/>
        </a:spcAft>
        <a:defRPr sz="4400">
          <a:solidFill>
            <a:schemeClr val="tx1"/>
          </a:solidFill>
          <a:latin typeface="Comic Sans MS" pitchFamily="66"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tile tx="0" ty="0" sx="100000" sy="100000" flip="none" algn="tl"/>
        </a:blipFill>
        <a:effectLst/>
      </p:bgPr>
    </p:bg>
    <p:spTree>
      <p:nvGrpSpPr>
        <p:cNvPr id="1" name=""/>
        <p:cNvGrpSpPr/>
        <p:nvPr/>
      </p:nvGrpSpPr>
      <p:grpSpPr>
        <a:xfrm>
          <a:off x="0" y="0"/>
          <a:ext cx="0" cy="0"/>
          <a:chOff x="0" y="0"/>
          <a:chExt cx="0" cy="0"/>
        </a:xfrm>
      </p:grpSpPr>
      <p:sp>
        <p:nvSpPr>
          <p:cNvPr id="4098" name="Freeform 2"/>
          <p:cNvSpPr>
            <a:spLocks/>
          </p:cNvSpPr>
          <p:nvPr/>
        </p:nvSpPr>
        <p:spPr bwMode="auto">
          <a:xfrm rot="-3172564">
            <a:off x="7777957" y="-15081"/>
            <a:ext cx="1162050" cy="2084387"/>
          </a:xfrm>
          <a:custGeom>
            <a:avLst/>
            <a:gdLst>
              <a:gd name="T0" fmla="*/ 2147483647 w 2903"/>
              <a:gd name="T1" fmla="*/ 2147483647 h 3686"/>
              <a:gd name="T2" fmla="*/ 2147483647 w 2903"/>
              <a:gd name="T3" fmla="*/ 2147483647 h 3686"/>
              <a:gd name="T4" fmla="*/ 2147483647 w 2903"/>
              <a:gd name="T5" fmla="*/ 0 h 3686"/>
              <a:gd name="T6" fmla="*/ 2147483647 w 2903"/>
              <a:gd name="T7" fmla="*/ 2147483647 h 3686"/>
              <a:gd name="T8" fmla="*/ 2147483647 w 2903"/>
              <a:gd name="T9" fmla="*/ 2147483647 h 3686"/>
              <a:gd name="T10" fmla="*/ 0 w 2903"/>
              <a:gd name="T11" fmla="*/ 2147483647 h 3686"/>
              <a:gd name="T12" fmla="*/ 2147483647 w 2903"/>
              <a:gd name="T13" fmla="*/ 2147483647 h 3686"/>
              <a:gd name="T14" fmla="*/ 2147483647 w 2903"/>
              <a:gd name="T15" fmla="*/ 2147483647 h 3686"/>
              <a:gd name="T16" fmla="*/ 2147483647 w 2903"/>
              <a:gd name="T17" fmla="*/ 2147483647 h 3686"/>
              <a:gd name="T18" fmla="*/ 2147483647 w 2903"/>
              <a:gd name="T19" fmla="*/ 2147483647 h 3686"/>
              <a:gd name="T20" fmla="*/ 2147483647 w 2903"/>
              <a:gd name="T21" fmla="*/ 2147483647 h 368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2903" h="3686">
                <a:moveTo>
                  <a:pt x="2903" y="433"/>
                </a:moveTo>
                <a:lnTo>
                  <a:pt x="2565" y="80"/>
                </a:lnTo>
                <a:lnTo>
                  <a:pt x="2241" y="0"/>
                </a:lnTo>
                <a:lnTo>
                  <a:pt x="110" y="2811"/>
                </a:lnTo>
                <a:lnTo>
                  <a:pt x="110" y="3228"/>
                </a:lnTo>
                <a:lnTo>
                  <a:pt x="0" y="3631"/>
                </a:lnTo>
                <a:lnTo>
                  <a:pt x="72" y="3686"/>
                </a:lnTo>
                <a:lnTo>
                  <a:pt x="441" y="3355"/>
                </a:lnTo>
                <a:lnTo>
                  <a:pt x="740" y="3228"/>
                </a:lnTo>
                <a:lnTo>
                  <a:pt x="2903" y="433"/>
                </a:lnTo>
                <a:close/>
              </a:path>
            </a:pathLst>
          </a:custGeom>
          <a:solidFill>
            <a:srgbClr val="FFFFFF"/>
          </a:solidFill>
          <a:ln w="9525">
            <a:noFill/>
            <a:round/>
            <a:headEnd/>
            <a:tailEnd/>
          </a:ln>
        </p:spPr>
        <p:txBody>
          <a:bodyPr/>
          <a:lstStyle/>
          <a:p>
            <a:pPr>
              <a:defRPr/>
            </a:pPr>
            <a:endParaRPr lang="ru-RU"/>
          </a:p>
        </p:txBody>
      </p:sp>
      <p:sp>
        <p:nvSpPr>
          <p:cNvPr id="4099" name="Rectangle 3"/>
          <p:cNvSpPr>
            <a:spLocks noGrp="1" noChangeArrowheads="1"/>
          </p:cNvSpPr>
          <p:nvPr>
            <p:ph type="title"/>
          </p:nvPr>
        </p:nvSpPr>
        <p:spPr bwMode="auto">
          <a:xfrm>
            <a:off x="685800" y="152400"/>
            <a:ext cx="6870700" cy="1600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ru-RU" altLang="ru-RU" smtClean="0"/>
              <a:t>Образец заголовка</a:t>
            </a:r>
          </a:p>
        </p:txBody>
      </p:sp>
      <p:sp>
        <p:nvSpPr>
          <p:cNvPr id="4100" name="Rectangle 4"/>
          <p:cNvSpPr>
            <a:spLocks noGrp="1" noChangeArrowheads="1"/>
          </p:cNvSpPr>
          <p:nvPr>
            <p:ph type="body" idx="1"/>
          </p:nvPr>
        </p:nvSpPr>
        <p:spPr bwMode="auto">
          <a:xfrm>
            <a:off x="685800" y="1828800"/>
            <a:ext cx="7696200" cy="3657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altLang="ru-RU" smtClean="0"/>
              <a:t>Образец текста</a:t>
            </a:r>
          </a:p>
          <a:p>
            <a:pPr lvl="1"/>
            <a:r>
              <a:rPr lang="ru-RU" altLang="ru-RU" smtClean="0"/>
              <a:t>Второй уровень</a:t>
            </a:r>
          </a:p>
          <a:p>
            <a:pPr lvl="2"/>
            <a:r>
              <a:rPr lang="ru-RU" altLang="ru-RU" smtClean="0"/>
              <a:t>Третий уровень</a:t>
            </a:r>
          </a:p>
          <a:p>
            <a:pPr lvl="3"/>
            <a:r>
              <a:rPr lang="ru-RU" altLang="ru-RU" smtClean="0"/>
              <a:t>Четвертый уровень</a:t>
            </a:r>
          </a:p>
          <a:p>
            <a:pPr lvl="4"/>
            <a:r>
              <a:rPr lang="ru-RU" altLang="ru-RU" smtClean="0"/>
              <a:t>Пятый уровень</a:t>
            </a:r>
          </a:p>
        </p:txBody>
      </p:sp>
      <p:sp>
        <p:nvSpPr>
          <p:cNvPr id="35845" name="Rectangle 5"/>
          <p:cNvSpPr>
            <a:spLocks noGrp="1" noChangeArrowheads="1"/>
          </p:cNvSpPr>
          <p:nvPr>
            <p:ph type="dt" sz="half" idx="2"/>
          </p:nvPr>
        </p:nvSpPr>
        <p:spPr bwMode="auto">
          <a:xfrm>
            <a:off x="1371600" y="6248400"/>
            <a:ext cx="1905000" cy="457200"/>
          </a:xfrm>
          <a:prstGeom prst="rect">
            <a:avLst/>
          </a:prstGeom>
          <a:noFill/>
          <a:ln>
            <a:noFill/>
          </a:ln>
          <a:extLst>
            <a:ext uri="{909E8E84-426E-40DD-AFC4-6F175D3DCCD1}"/>
            <a:ext uri="{91240B29-F687-4F45-9708-019B960494DF}"/>
          </a:extLst>
        </p:spPr>
        <p:txBody>
          <a:bodyPr vert="horz" wrap="square" lIns="91440" tIns="45720" rIns="91440" bIns="45720" numCol="1" anchor="t" anchorCtr="0" compatLnSpc="1">
            <a:prstTxWarp prst="textNoShape">
              <a:avLst/>
            </a:prstTxWarp>
          </a:bodyPr>
          <a:lstStyle>
            <a:lvl1pPr>
              <a:defRPr sz="1400">
                <a:solidFill>
                  <a:srgbClr val="000000"/>
                </a:solidFill>
                <a:latin typeface="+mn-lt"/>
                <a:cs typeface="+mn-cs"/>
              </a:defRPr>
            </a:lvl1pPr>
          </a:lstStyle>
          <a:p>
            <a:pPr>
              <a:defRPr/>
            </a:pPr>
            <a:fld id="{C8641E6B-320D-4556-9FBE-11E754D2DB4A}" type="datetimeFigureOut">
              <a:rPr lang="ru-RU" altLang="ru-RU"/>
              <a:pPr>
                <a:defRPr/>
              </a:pPr>
              <a:t>24.01.2022</a:t>
            </a:fld>
            <a:endParaRPr lang="ru-RU" altLang="ru-RU"/>
          </a:p>
        </p:txBody>
      </p:sp>
      <p:sp>
        <p:nvSpPr>
          <p:cNvPr id="35846" name="Rectangle 6"/>
          <p:cNvSpPr>
            <a:spLocks noGrp="1" noChangeArrowheads="1"/>
          </p:cNvSpPr>
          <p:nvPr>
            <p:ph type="ftr" sz="quarter" idx="3"/>
          </p:nvPr>
        </p:nvSpPr>
        <p:spPr bwMode="auto">
          <a:xfrm>
            <a:off x="3556000" y="6248400"/>
            <a:ext cx="2895600" cy="457200"/>
          </a:xfrm>
          <a:prstGeom prst="rect">
            <a:avLst/>
          </a:prstGeom>
          <a:noFill/>
          <a:ln>
            <a:noFill/>
          </a:ln>
          <a:extLst>
            <a:ext uri="{909E8E84-426E-40DD-AFC4-6F175D3DCCD1}"/>
            <a:ext uri="{91240B29-F687-4F45-9708-019B960494DF}"/>
          </a:extLst>
        </p:spPr>
        <p:txBody>
          <a:bodyPr vert="horz" wrap="square" lIns="91440" tIns="45720" rIns="91440" bIns="45720" numCol="1" anchor="t" anchorCtr="0" compatLnSpc="1">
            <a:prstTxWarp prst="textNoShape">
              <a:avLst/>
            </a:prstTxWarp>
          </a:bodyPr>
          <a:lstStyle>
            <a:lvl1pPr algn="ctr">
              <a:defRPr sz="1400">
                <a:solidFill>
                  <a:srgbClr val="000000"/>
                </a:solidFill>
                <a:latin typeface="+mn-lt"/>
                <a:cs typeface="+mn-cs"/>
              </a:defRPr>
            </a:lvl1pPr>
          </a:lstStyle>
          <a:p>
            <a:pPr>
              <a:defRPr/>
            </a:pPr>
            <a:endParaRPr lang="ru-RU" altLang="ru-RU"/>
          </a:p>
        </p:txBody>
      </p:sp>
      <p:sp>
        <p:nvSpPr>
          <p:cNvPr id="35847" name="Rectangle 7"/>
          <p:cNvSpPr>
            <a:spLocks noGrp="1" noChangeArrowheads="1"/>
          </p:cNvSpPr>
          <p:nvPr>
            <p:ph type="sldNum" sz="quarter" idx="4"/>
          </p:nvPr>
        </p:nvSpPr>
        <p:spPr bwMode="auto">
          <a:xfrm>
            <a:off x="6718300" y="6248400"/>
            <a:ext cx="1905000" cy="457200"/>
          </a:xfrm>
          <a:prstGeom prst="rect">
            <a:avLst/>
          </a:prstGeom>
          <a:noFill/>
          <a:ln>
            <a:noFill/>
          </a:ln>
          <a:extLst>
            <a:ext uri="{909E8E84-426E-40DD-AFC4-6F175D3DCCD1}"/>
            <a:ext uri="{91240B29-F687-4F45-9708-019B960494DF}"/>
          </a:extLst>
        </p:spPr>
        <p:txBody>
          <a:bodyPr vert="horz" wrap="square" lIns="91440" tIns="45720" rIns="91440" bIns="45720" numCol="1" anchor="t" anchorCtr="0" compatLnSpc="1">
            <a:prstTxWarp prst="textNoShape">
              <a:avLst/>
            </a:prstTxWarp>
          </a:bodyPr>
          <a:lstStyle>
            <a:lvl1pPr algn="r">
              <a:defRPr sz="1400">
                <a:solidFill>
                  <a:srgbClr val="000000"/>
                </a:solidFill>
                <a:latin typeface="+mn-lt"/>
                <a:cs typeface="+mn-cs"/>
              </a:defRPr>
            </a:lvl1pPr>
          </a:lstStyle>
          <a:p>
            <a:pPr>
              <a:defRPr/>
            </a:pPr>
            <a:fld id="{3468840F-08CB-4609-AF30-40069DA5042F}" type="slidenum">
              <a:rPr lang="ru-RU" altLang="ru-RU"/>
              <a:pPr>
                <a:defRPr/>
              </a:pPr>
              <a:t>‹#›</a:t>
            </a:fld>
            <a:endParaRPr lang="ru-RU" altLang="ru-RU"/>
          </a:p>
        </p:txBody>
      </p:sp>
      <p:sp>
        <p:nvSpPr>
          <p:cNvPr id="4104" name="Freeform 8"/>
          <p:cNvSpPr>
            <a:spLocks/>
          </p:cNvSpPr>
          <p:nvPr/>
        </p:nvSpPr>
        <p:spPr bwMode="auto">
          <a:xfrm rot="-3172564">
            <a:off x="7865269" y="24607"/>
            <a:ext cx="1165225" cy="2097087"/>
          </a:xfrm>
          <a:custGeom>
            <a:avLst/>
            <a:gdLst>
              <a:gd name="T0" fmla="*/ 2147483647 w 2911"/>
              <a:gd name="T1" fmla="*/ 0 h 3703"/>
              <a:gd name="T2" fmla="*/ 2147483647 w 2911"/>
              <a:gd name="T3" fmla="*/ 2147483647 h 3703"/>
              <a:gd name="T4" fmla="*/ 2147483647 w 2911"/>
              <a:gd name="T5" fmla="*/ 2147483647 h 3703"/>
              <a:gd name="T6" fmla="*/ 0 w 2911"/>
              <a:gd name="T7" fmla="*/ 2147483647 h 3703"/>
              <a:gd name="T8" fmla="*/ 2147483647 w 2911"/>
              <a:gd name="T9" fmla="*/ 2147483647 h 3703"/>
              <a:gd name="T10" fmla="*/ 2147483647 w 2911"/>
              <a:gd name="T11" fmla="*/ 2147483647 h 3703"/>
              <a:gd name="T12" fmla="*/ 2147483647 w 2911"/>
              <a:gd name="T13" fmla="*/ 2147483647 h 3703"/>
              <a:gd name="T14" fmla="*/ 2147483647 w 2911"/>
              <a:gd name="T15" fmla="*/ 2147483647 h 3703"/>
              <a:gd name="T16" fmla="*/ 2147483647 w 2911"/>
              <a:gd name="T17" fmla="*/ 2147483647 h 3703"/>
              <a:gd name="T18" fmla="*/ 2147483647 w 2911"/>
              <a:gd name="T19" fmla="*/ 0 h 3703"/>
              <a:gd name="T20" fmla="*/ 2147483647 w 2911"/>
              <a:gd name="T21" fmla="*/ 0 h 3703"/>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2911" h="3703">
                <a:moveTo>
                  <a:pt x="2293" y="0"/>
                </a:moveTo>
                <a:lnTo>
                  <a:pt x="130" y="2835"/>
                </a:lnTo>
                <a:lnTo>
                  <a:pt x="131" y="3201"/>
                </a:lnTo>
                <a:lnTo>
                  <a:pt x="0" y="3633"/>
                </a:lnTo>
                <a:lnTo>
                  <a:pt x="50" y="3703"/>
                </a:lnTo>
                <a:lnTo>
                  <a:pt x="422" y="3352"/>
                </a:lnTo>
                <a:lnTo>
                  <a:pt x="763" y="3220"/>
                </a:lnTo>
                <a:lnTo>
                  <a:pt x="2911" y="428"/>
                </a:lnTo>
                <a:lnTo>
                  <a:pt x="2589" y="96"/>
                </a:lnTo>
                <a:lnTo>
                  <a:pt x="2293" y="0"/>
                </a:lnTo>
                <a:close/>
              </a:path>
            </a:pathLst>
          </a:custGeom>
          <a:solidFill>
            <a:schemeClr val="folHlink"/>
          </a:solidFill>
          <a:ln w="9525">
            <a:noFill/>
            <a:round/>
            <a:headEnd/>
            <a:tailEnd/>
          </a:ln>
        </p:spPr>
        <p:txBody>
          <a:bodyPr/>
          <a:lstStyle/>
          <a:p>
            <a:pPr>
              <a:defRPr/>
            </a:pPr>
            <a:endParaRPr lang="ru-RU"/>
          </a:p>
        </p:txBody>
      </p:sp>
      <p:sp>
        <p:nvSpPr>
          <p:cNvPr id="4105" name="Freeform 9"/>
          <p:cNvSpPr>
            <a:spLocks/>
          </p:cNvSpPr>
          <p:nvPr/>
        </p:nvSpPr>
        <p:spPr bwMode="auto">
          <a:xfrm rot="-3172564">
            <a:off x="7831138" y="192088"/>
            <a:ext cx="1025525" cy="1571625"/>
          </a:xfrm>
          <a:custGeom>
            <a:avLst/>
            <a:gdLst>
              <a:gd name="T0" fmla="*/ 0 w 2561"/>
              <a:gd name="T1" fmla="*/ 2147483647 h 2777"/>
              <a:gd name="T2" fmla="*/ 2147483647 w 2561"/>
              <a:gd name="T3" fmla="*/ 2147483647 h 2777"/>
              <a:gd name="T4" fmla="*/ 2147483647 w 2561"/>
              <a:gd name="T5" fmla="*/ 2147483647 h 2777"/>
              <a:gd name="T6" fmla="*/ 2147483647 w 2561"/>
              <a:gd name="T7" fmla="*/ 2147483647 h 2777"/>
              <a:gd name="T8" fmla="*/ 2147483647 w 2561"/>
              <a:gd name="T9" fmla="*/ 2147483647 h 2777"/>
              <a:gd name="T10" fmla="*/ 2147483647 w 2561"/>
              <a:gd name="T11" fmla="*/ 0 h 2777"/>
              <a:gd name="T12" fmla="*/ 0 w 2561"/>
              <a:gd name="T13" fmla="*/ 2147483647 h 2777"/>
              <a:gd name="T14" fmla="*/ 0 w 2561"/>
              <a:gd name="T15" fmla="*/ 2147483647 h 2777"/>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561" h="2777">
                <a:moveTo>
                  <a:pt x="0" y="2485"/>
                </a:moveTo>
                <a:lnTo>
                  <a:pt x="432" y="2553"/>
                </a:lnTo>
                <a:lnTo>
                  <a:pt x="736" y="2777"/>
                </a:lnTo>
                <a:lnTo>
                  <a:pt x="2561" y="399"/>
                </a:lnTo>
                <a:lnTo>
                  <a:pt x="2118" y="82"/>
                </a:lnTo>
                <a:lnTo>
                  <a:pt x="1898" y="0"/>
                </a:lnTo>
                <a:lnTo>
                  <a:pt x="0" y="2485"/>
                </a:lnTo>
                <a:close/>
              </a:path>
            </a:pathLst>
          </a:custGeom>
          <a:solidFill>
            <a:schemeClr val="bg2"/>
          </a:solidFill>
          <a:ln w="9525">
            <a:noFill/>
            <a:round/>
            <a:headEnd/>
            <a:tailEnd/>
          </a:ln>
        </p:spPr>
        <p:txBody>
          <a:bodyPr/>
          <a:lstStyle/>
          <a:p>
            <a:pPr>
              <a:defRPr/>
            </a:pPr>
            <a:endParaRPr lang="ru-RU"/>
          </a:p>
        </p:txBody>
      </p:sp>
      <p:grpSp>
        <p:nvGrpSpPr>
          <p:cNvPr id="4106" name="Group 10"/>
          <p:cNvGrpSpPr>
            <a:grpSpLocks/>
          </p:cNvGrpSpPr>
          <p:nvPr/>
        </p:nvGrpSpPr>
        <p:grpSpPr bwMode="auto">
          <a:xfrm>
            <a:off x="7938" y="5540375"/>
            <a:ext cx="1784350" cy="1246188"/>
            <a:chOff x="5" y="3490"/>
            <a:chExt cx="1124" cy="785"/>
          </a:xfrm>
        </p:grpSpPr>
        <p:sp>
          <p:nvSpPr>
            <p:cNvPr id="4123" name="Freeform 11"/>
            <p:cNvSpPr>
              <a:spLocks/>
            </p:cNvSpPr>
            <p:nvPr userDrawn="1"/>
          </p:nvSpPr>
          <p:spPr bwMode="auto">
            <a:xfrm>
              <a:off x="24" y="3505"/>
              <a:ext cx="1089" cy="649"/>
            </a:xfrm>
            <a:custGeom>
              <a:avLst/>
              <a:gdLst>
                <a:gd name="T0" fmla="*/ 199 w 2177"/>
                <a:gd name="T1" fmla="*/ 158 h 1298"/>
                <a:gd name="T2" fmla="*/ 178 w 2177"/>
                <a:gd name="T3" fmla="*/ 139 h 1298"/>
                <a:gd name="T4" fmla="*/ 167 w 2177"/>
                <a:gd name="T5" fmla="*/ 60 h 1298"/>
                <a:gd name="T6" fmla="*/ 268 w 2177"/>
                <a:gd name="T7" fmla="*/ 42 h 1298"/>
                <a:gd name="T8" fmla="*/ 273 w 2177"/>
                <a:gd name="T9" fmla="*/ 26 h 1298"/>
                <a:gd name="T10" fmla="*/ 263 w 2177"/>
                <a:gd name="T11" fmla="*/ 13 h 1298"/>
                <a:gd name="T12" fmla="*/ 160 w 2177"/>
                <a:gd name="T13" fmla="*/ 27 h 1298"/>
                <a:gd name="T14" fmla="*/ 153 w 2177"/>
                <a:gd name="T15" fmla="*/ 4 h 1298"/>
                <a:gd name="T16" fmla="*/ 136 w 2177"/>
                <a:gd name="T17" fmla="*/ 0 h 1298"/>
                <a:gd name="T18" fmla="*/ 120 w 2177"/>
                <a:gd name="T19" fmla="*/ 4 h 1298"/>
                <a:gd name="T20" fmla="*/ 111 w 2177"/>
                <a:gd name="T21" fmla="*/ 14 h 1298"/>
                <a:gd name="T22" fmla="*/ 118 w 2177"/>
                <a:gd name="T23" fmla="*/ 36 h 1298"/>
                <a:gd name="T24" fmla="*/ 83 w 2177"/>
                <a:gd name="T25" fmla="*/ 56 h 1298"/>
                <a:gd name="T26" fmla="*/ 123 w 2177"/>
                <a:gd name="T27" fmla="*/ 60 h 1298"/>
                <a:gd name="T28" fmla="*/ 139 w 2177"/>
                <a:gd name="T29" fmla="*/ 112 h 1298"/>
                <a:gd name="T30" fmla="*/ 18 w 2177"/>
                <a:gd name="T31" fmla="*/ 59 h 1298"/>
                <a:gd name="T32" fmla="*/ 6 w 2177"/>
                <a:gd name="T33" fmla="*/ 64 h 1298"/>
                <a:gd name="T34" fmla="*/ 0 w 2177"/>
                <a:gd name="T35" fmla="*/ 80 h 1298"/>
                <a:gd name="T36" fmla="*/ 7 w 2177"/>
                <a:gd name="T37" fmla="*/ 98 h 1298"/>
                <a:gd name="T38" fmla="*/ 143 w 2177"/>
                <a:gd name="T39" fmla="*/ 161 h 1298"/>
                <a:gd name="T40" fmla="*/ 173 w 2177"/>
                <a:gd name="T41" fmla="*/ 157 h 1298"/>
                <a:gd name="T42" fmla="*/ 197 w 2177"/>
                <a:gd name="T43" fmla="*/ 163 h 1298"/>
                <a:gd name="T44" fmla="*/ 199 w 2177"/>
                <a:gd name="T45" fmla="*/ 158 h 1298"/>
                <a:gd name="T46" fmla="*/ 199 w 2177"/>
                <a:gd name="T47" fmla="*/ 158 h 129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2177" h="1298">
                  <a:moveTo>
                    <a:pt x="1587" y="1260"/>
                  </a:moveTo>
                  <a:lnTo>
                    <a:pt x="1420" y="1106"/>
                  </a:lnTo>
                  <a:lnTo>
                    <a:pt x="1331" y="477"/>
                  </a:lnTo>
                  <a:lnTo>
                    <a:pt x="2139" y="330"/>
                  </a:lnTo>
                  <a:lnTo>
                    <a:pt x="2177" y="203"/>
                  </a:lnTo>
                  <a:lnTo>
                    <a:pt x="2099" y="100"/>
                  </a:lnTo>
                  <a:lnTo>
                    <a:pt x="1276" y="211"/>
                  </a:lnTo>
                  <a:lnTo>
                    <a:pt x="1219" y="32"/>
                  </a:lnTo>
                  <a:lnTo>
                    <a:pt x="1085" y="0"/>
                  </a:lnTo>
                  <a:lnTo>
                    <a:pt x="958" y="28"/>
                  </a:lnTo>
                  <a:lnTo>
                    <a:pt x="888" y="106"/>
                  </a:lnTo>
                  <a:lnTo>
                    <a:pt x="937" y="285"/>
                  </a:lnTo>
                  <a:lnTo>
                    <a:pt x="660" y="441"/>
                  </a:lnTo>
                  <a:lnTo>
                    <a:pt x="983" y="473"/>
                  </a:lnTo>
                  <a:lnTo>
                    <a:pt x="1112" y="889"/>
                  </a:lnTo>
                  <a:lnTo>
                    <a:pt x="141" y="469"/>
                  </a:lnTo>
                  <a:lnTo>
                    <a:pt x="46" y="509"/>
                  </a:lnTo>
                  <a:lnTo>
                    <a:pt x="0" y="636"/>
                  </a:lnTo>
                  <a:lnTo>
                    <a:pt x="55" y="779"/>
                  </a:lnTo>
                  <a:lnTo>
                    <a:pt x="1139" y="1288"/>
                  </a:lnTo>
                  <a:lnTo>
                    <a:pt x="1378" y="1256"/>
                  </a:lnTo>
                  <a:lnTo>
                    <a:pt x="1570" y="1298"/>
                  </a:lnTo>
                  <a:lnTo>
                    <a:pt x="1587" y="1260"/>
                  </a:lnTo>
                  <a:close/>
                </a:path>
              </a:pathLst>
            </a:custGeom>
            <a:solidFill>
              <a:srgbClr val="F8F8F8"/>
            </a:solidFill>
            <a:ln w="9525">
              <a:noFill/>
              <a:round/>
              <a:headEnd/>
              <a:tailEnd/>
            </a:ln>
          </p:spPr>
          <p:txBody>
            <a:bodyPr/>
            <a:lstStyle/>
            <a:p>
              <a:pPr>
                <a:defRPr/>
              </a:pPr>
              <a:endParaRPr lang="ru-RU"/>
            </a:p>
          </p:txBody>
        </p:sp>
        <p:sp>
          <p:nvSpPr>
            <p:cNvPr id="4124" name="Freeform 12"/>
            <p:cNvSpPr>
              <a:spLocks/>
            </p:cNvSpPr>
            <p:nvPr userDrawn="1"/>
          </p:nvSpPr>
          <p:spPr bwMode="auto">
            <a:xfrm>
              <a:off x="1022" y="3582"/>
              <a:ext cx="71" cy="129"/>
            </a:xfrm>
            <a:custGeom>
              <a:avLst/>
              <a:gdLst>
                <a:gd name="T0" fmla="*/ 0 w 143"/>
                <a:gd name="T1" fmla="*/ 1 h 258"/>
                <a:gd name="T2" fmla="*/ 15 w 143"/>
                <a:gd name="T3" fmla="*/ 0 h 258"/>
                <a:gd name="T4" fmla="*/ 17 w 143"/>
                <a:gd name="T5" fmla="*/ 30 h 258"/>
                <a:gd name="T6" fmla="*/ 1 w 143"/>
                <a:gd name="T7" fmla="*/ 33 h 258"/>
                <a:gd name="T8" fmla="*/ 0 w 143"/>
                <a:gd name="T9" fmla="*/ 1 h 258"/>
                <a:gd name="T10" fmla="*/ 0 w 143"/>
                <a:gd name="T11" fmla="*/ 1 h 258"/>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43" h="258">
                  <a:moveTo>
                    <a:pt x="0" y="7"/>
                  </a:moveTo>
                  <a:lnTo>
                    <a:pt x="120" y="0"/>
                  </a:lnTo>
                  <a:lnTo>
                    <a:pt x="143" y="233"/>
                  </a:lnTo>
                  <a:lnTo>
                    <a:pt x="8" y="258"/>
                  </a:lnTo>
                  <a:lnTo>
                    <a:pt x="0" y="7"/>
                  </a:lnTo>
                  <a:close/>
                </a:path>
              </a:pathLst>
            </a:custGeom>
            <a:solidFill>
              <a:schemeClr val="accent1"/>
            </a:solidFill>
            <a:ln w="9525">
              <a:noFill/>
              <a:round/>
              <a:headEnd/>
              <a:tailEnd/>
            </a:ln>
          </p:spPr>
          <p:txBody>
            <a:bodyPr/>
            <a:lstStyle/>
            <a:p>
              <a:pPr>
                <a:defRPr/>
              </a:pPr>
              <a:endParaRPr lang="ru-RU"/>
            </a:p>
          </p:txBody>
        </p:sp>
        <p:sp>
          <p:nvSpPr>
            <p:cNvPr id="4125" name="Freeform 13"/>
            <p:cNvSpPr>
              <a:spLocks/>
            </p:cNvSpPr>
            <p:nvPr userDrawn="1"/>
          </p:nvSpPr>
          <p:spPr bwMode="auto">
            <a:xfrm>
              <a:off x="20" y="3774"/>
              <a:ext cx="792" cy="410"/>
            </a:xfrm>
            <a:custGeom>
              <a:avLst/>
              <a:gdLst>
                <a:gd name="T0" fmla="*/ 17 w 1586"/>
                <a:gd name="T1" fmla="*/ 0 h 821"/>
                <a:gd name="T2" fmla="*/ 166 w 1586"/>
                <a:gd name="T3" fmla="*/ 64 h 821"/>
                <a:gd name="T4" fmla="*/ 178 w 1586"/>
                <a:gd name="T5" fmla="*/ 79 h 821"/>
                <a:gd name="T6" fmla="*/ 198 w 1586"/>
                <a:gd name="T7" fmla="*/ 99 h 821"/>
                <a:gd name="T8" fmla="*/ 195 w 1586"/>
                <a:gd name="T9" fmla="*/ 102 h 821"/>
                <a:gd name="T10" fmla="*/ 168 w 1586"/>
                <a:gd name="T11" fmla="*/ 98 h 821"/>
                <a:gd name="T12" fmla="*/ 143 w 1586"/>
                <a:gd name="T13" fmla="*/ 101 h 821"/>
                <a:gd name="T14" fmla="*/ 5 w 1586"/>
                <a:gd name="T15" fmla="*/ 37 h 821"/>
                <a:gd name="T16" fmla="*/ 0 w 1586"/>
                <a:gd name="T17" fmla="*/ 18 h 821"/>
                <a:gd name="T18" fmla="*/ 5 w 1586"/>
                <a:gd name="T19" fmla="*/ 4 h 821"/>
                <a:gd name="T20" fmla="*/ 17 w 1586"/>
                <a:gd name="T21" fmla="*/ 0 h 821"/>
                <a:gd name="T22" fmla="*/ 17 w 1586"/>
                <a:gd name="T23" fmla="*/ 0 h 82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586" h="821">
                  <a:moveTo>
                    <a:pt x="137" y="0"/>
                  </a:moveTo>
                  <a:lnTo>
                    <a:pt x="1331" y="519"/>
                  </a:lnTo>
                  <a:lnTo>
                    <a:pt x="1428" y="638"/>
                  </a:lnTo>
                  <a:lnTo>
                    <a:pt x="1586" y="792"/>
                  </a:lnTo>
                  <a:lnTo>
                    <a:pt x="1565" y="821"/>
                  </a:lnTo>
                  <a:lnTo>
                    <a:pt x="1350" y="787"/>
                  </a:lnTo>
                  <a:lnTo>
                    <a:pt x="1145" y="811"/>
                  </a:lnTo>
                  <a:lnTo>
                    <a:pt x="42" y="298"/>
                  </a:lnTo>
                  <a:lnTo>
                    <a:pt x="0" y="150"/>
                  </a:lnTo>
                  <a:lnTo>
                    <a:pt x="46" y="32"/>
                  </a:lnTo>
                  <a:lnTo>
                    <a:pt x="137" y="0"/>
                  </a:lnTo>
                  <a:close/>
                </a:path>
              </a:pathLst>
            </a:custGeom>
            <a:solidFill>
              <a:schemeClr val="tx2"/>
            </a:solidFill>
            <a:ln w="9525">
              <a:noFill/>
              <a:round/>
              <a:headEnd/>
              <a:tailEnd/>
            </a:ln>
          </p:spPr>
          <p:txBody>
            <a:bodyPr/>
            <a:lstStyle/>
            <a:p>
              <a:pPr>
                <a:defRPr/>
              </a:pPr>
              <a:endParaRPr lang="ru-RU"/>
            </a:p>
          </p:txBody>
        </p:sp>
        <p:sp>
          <p:nvSpPr>
            <p:cNvPr id="4126" name="Freeform 14"/>
            <p:cNvSpPr>
              <a:spLocks/>
            </p:cNvSpPr>
            <p:nvPr userDrawn="1"/>
          </p:nvSpPr>
          <p:spPr bwMode="auto">
            <a:xfrm>
              <a:off x="129" y="3808"/>
              <a:ext cx="525" cy="374"/>
            </a:xfrm>
            <a:custGeom>
              <a:avLst/>
              <a:gdLst>
                <a:gd name="T0" fmla="*/ 0 w 1049"/>
                <a:gd name="T1" fmla="*/ 41 h 747"/>
                <a:gd name="T2" fmla="*/ 116 w 1049"/>
                <a:gd name="T3" fmla="*/ 94 h 747"/>
                <a:gd name="T4" fmla="*/ 118 w 1049"/>
                <a:gd name="T5" fmla="*/ 67 h 747"/>
                <a:gd name="T6" fmla="*/ 132 w 1049"/>
                <a:gd name="T7" fmla="*/ 53 h 747"/>
                <a:gd name="T8" fmla="*/ 10 w 1049"/>
                <a:gd name="T9" fmla="*/ 0 h 747"/>
                <a:gd name="T10" fmla="*/ 0 w 1049"/>
                <a:gd name="T11" fmla="*/ 16 h 747"/>
                <a:gd name="T12" fmla="*/ 0 w 1049"/>
                <a:gd name="T13" fmla="*/ 41 h 747"/>
                <a:gd name="T14" fmla="*/ 0 w 1049"/>
                <a:gd name="T15" fmla="*/ 41 h 747"/>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049" h="747">
                  <a:moveTo>
                    <a:pt x="0" y="325"/>
                  </a:moveTo>
                  <a:lnTo>
                    <a:pt x="922" y="747"/>
                  </a:lnTo>
                  <a:lnTo>
                    <a:pt x="939" y="534"/>
                  </a:lnTo>
                  <a:lnTo>
                    <a:pt x="1049" y="422"/>
                  </a:lnTo>
                  <a:lnTo>
                    <a:pt x="78" y="0"/>
                  </a:lnTo>
                  <a:lnTo>
                    <a:pt x="0" y="127"/>
                  </a:lnTo>
                  <a:lnTo>
                    <a:pt x="0" y="325"/>
                  </a:lnTo>
                  <a:close/>
                </a:path>
              </a:pathLst>
            </a:custGeom>
            <a:solidFill>
              <a:schemeClr val="bg2"/>
            </a:solidFill>
            <a:ln w="9525">
              <a:noFill/>
              <a:round/>
              <a:headEnd/>
              <a:tailEnd/>
            </a:ln>
          </p:spPr>
          <p:txBody>
            <a:bodyPr/>
            <a:lstStyle/>
            <a:p>
              <a:pPr>
                <a:defRPr/>
              </a:pPr>
              <a:endParaRPr lang="ru-RU"/>
            </a:p>
          </p:txBody>
        </p:sp>
        <p:sp>
          <p:nvSpPr>
            <p:cNvPr id="4127" name="Freeform 15"/>
            <p:cNvSpPr>
              <a:spLocks/>
            </p:cNvSpPr>
            <p:nvPr userDrawn="1"/>
          </p:nvSpPr>
          <p:spPr bwMode="auto">
            <a:xfrm>
              <a:off x="485" y="3532"/>
              <a:ext cx="135" cy="121"/>
            </a:xfrm>
            <a:custGeom>
              <a:avLst/>
              <a:gdLst>
                <a:gd name="T0" fmla="*/ 0 w 272"/>
                <a:gd name="T1" fmla="*/ 4 h 241"/>
                <a:gd name="T2" fmla="*/ 19 w 272"/>
                <a:gd name="T3" fmla="*/ 0 h 241"/>
                <a:gd name="T4" fmla="*/ 31 w 272"/>
                <a:gd name="T5" fmla="*/ 5 h 241"/>
                <a:gd name="T6" fmla="*/ 33 w 272"/>
                <a:gd name="T7" fmla="*/ 18 h 241"/>
                <a:gd name="T8" fmla="*/ 20 w 272"/>
                <a:gd name="T9" fmla="*/ 19 h 241"/>
                <a:gd name="T10" fmla="*/ 4 w 272"/>
                <a:gd name="T11" fmla="*/ 31 h 241"/>
                <a:gd name="T12" fmla="*/ 0 w 272"/>
                <a:gd name="T13" fmla="*/ 4 h 241"/>
                <a:gd name="T14" fmla="*/ 0 w 272"/>
                <a:gd name="T15" fmla="*/ 4 h 24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2" h="241">
                  <a:moveTo>
                    <a:pt x="0" y="28"/>
                  </a:moveTo>
                  <a:lnTo>
                    <a:pt x="160" y="0"/>
                  </a:lnTo>
                  <a:lnTo>
                    <a:pt x="251" y="36"/>
                  </a:lnTo>
                  <a:lnTo>
                    <a:pt x="272" y="139"/>
                  </a:lnTo>
                  <a:lnTo>
                    <a:pt x="164" y="146"/>
                  </a:lnTo>
                  <a:lnTo>
                    <a:pt x="32" y="241"/>
                  </a:lnTo>
                  <a:lnTo>
                    <a:pt x="0" y="28"/>
                  </a:lnTo>
                  <a:close/>
                </a:path>
              </a:pathLst>
            </a:custGeom>
            <a:solidFill>
              <a:schemeClr val="hlink"/>
            </a:solidFill>
            <a:ln w="9525">
              <a:noFill/>
              <a:round/>
              <a:headEnd/>
              <a:tailEnd/>
            </a:ln>
          </p:spPr>
          <p:txBody>
            <a:bodyPr/>
            <a:lstStyle/>
            <a:p>
              <a:pPr>
                <a:defRPr/>
              </a:pPr>
              <a:endParaRPr lang="ru-RU"/>
            </a:p>
          </p:txBody>
        </p:sp>
        <p:sp>
          <p:nvSpPr>
            <p:cNvPr id="4128" name="Freeform 16"/>
            <p:cNvSpPr>
              <a:spLocks/>
            </p:cNvSpPr>
            <p:nvPr userDrawn="1"/>
          </p:nvSpPr>
          <p:spPr bwMode="auto">
            <a:xfrm>
              <a:off x="641" y="4163"/>
              <a:ext cx="76" cy="112"/>
            </a:xfrm>
            <a:custGeom>
              <a:avLst/>
              <a:gdLst>
                <a:gd name="T0" fmla="*/ 19 w 152"/>
                <a:gd name="T1" fmla="*/ 1 h 224"/>
                <a:gd name="T2" fmla="*/ 19 w 152"/>
                <a:gd name="T3" fmla="*/ 28 h 224"/>
                <a:gd name="T4" fmla="*/ 0 w 152"/>
                <a:gd name="T5" fmla="*/ 1 h 224"/>
                <a:gd name="T6" fmla="*/ 9 w 152"/>
                <a:gd name="T7" fmla="*/ 0 h 224"/>
                <a:gd name="T8" fmla="*/ 19 w 152"/>
                <a:gd name="T9" fmla="*/ 1 h 224"/>
                <a:gd name="T10" fmla="*/ 19 w 152"/>
                <a:gd name="T11" fmla="*/ 1 h 224"/>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52" h="224">
                  <a:moveTo>
                    <a:pt x="152" y="4"/>
                  </a:moveTo>
                  <a:lnTo>
                    <a:pt x="152" y="224"/>
                  </a:lnTo>
                  <a:lnTo>
                    <a:pt x="0" y="8"/>
                  </a:lnTo>
                  <a:lnTo>
                    <a:pt x="72" y="0"/>
                  </a:lnTo>
                  <a:lnTo>
                    <a:pt x="152" y="4"/>
                  </a:lnTo>
                  <a:close/>
                </a:path>
              </a:pathLst>
            </a:custGeom>
            <a:solidFill>
              <a:schemeClr val="hlink"/>
            </a:solidFill>
            <a:ln w="9525">
              <a:noFill/>
              <a:round/>
              <a:headEnd/>
              <a:tailEnd/>
            </a:ln>
          </p:spPr>
          <p:txBody>
            <a:bodyPr/>
            <a:lstStyle/>
            <a:p>
              <a:pPr>
                <a:defRPr/>
              </a:pPr>
              <a:endParaRPr lang="ru-RU"/>
            </a:p>
          </p:txBody>
        </p:sp>
        <p:sp>
          <p:nvSpPr>
            <p:cNvPr id="4129" name="Freeform 17"/>
            <p:cNvSpPr>
              <a:spLocks/>
            </p:cNvSpPr>
            <p:nvPr userDrawn="1"/>
          </p:nvSpPr>
          <p:spPr bwMode="auto">
            <a:xfrm>
              <a:off x="504" y="3607"/>
              <a:ext cx="193" cy="383"/>
            </a:xfrm>
            <a:custGeom>
              <a:avLst/>
              <a:gdLst>
                <a:gd name="T0" fmla="*/ 0 w 386"/>
                <a:gd name="T1" fmla="*/ 10 h 764"/>
                <a:gd name="T2" fmla="*/ 11 w 386"/>
                <a:gd name="T3" fmla="*/ 0 h 764"/>
                <a:gd name="T4" fmla="*/ 29 w 386"/>
                <a:gd name="T5" fmla="*/ 1 h 764"/>
                <a:gd name="T6" fmla="*/ 49 w 386"/>
                <a:gd name="T7" fmla="*/ 96 h 764"/>
                <a:gd name="T8" fmla="*/ 35 w 386"/>
                <a:gd name="T9" fmla="*/ 91 h 764"/>
                <a:gd name="T10" fmla="*/ 19 w 386"/>
                <a:gd name="T11" fmla="*/ 85 h 764"/>
                <a:gd name="T12" fmla="*/ 0 w 386"/>
                <a:gd name="T13" fmla="*/ 10 h 764"/>
                <a:gd name="T14" fmla="*/ 0 w 386"/>
                <a:gd name="T15" fmla="*/ 10 h 76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386" h="764">
                  <a:moveTo>
                    <a:pt x="0" y="80"/>
                  </a:moveTo>
                  <a:lnTo>
                    <a:pt x="87" y="0"/>
                  </a:lnTo>
                  <a:lnTo>
                    <a:pt x="232" y="6"/>
                  </a:lnTo>
                  <a:lnTo>
                    <a:pt x="386" y="764"/>
                  </a:lnTo>
                  <a:lnTo>
                    <a:pt x="279" y="720"/>
                  </a:lnTo>
                  <a:lnTo>
                    <a:pt x="152" y="677"/>
                  </a:lnTo>
                  <a:lnTo>
                    <a:pt x="0" y="80"/>
                  </a:lnTo>
                  <a:close/>
                </a:path>
              </a:pathLst>
            </a:custGeom>
            <a:solidFill>
              <a:schemeClr val="bg2"/>
            </a:solidFill>
            <a:ln w="9525">
              <a:noFill/>
              <a:round/>
              <a:headEnd/>
              <a:tailEnd/>
            </a:ln>
          </p:spPr>
          <p:txBody>
            <a:bodyPr/>
            <a:lstStyle/>
            <a:p>
              <a:pPr>
                <a:defRPr/>
              </a:pPr>
              <a:endParaRPr lang="ru-RU"/>
            </a:p>
          </p:txBody>
        </p:sp>
        <p:sp>
          <p:nvSpPr>
            <p:cNvPr id="4130" name="Freeform 18"/>
            <p:cNvSpPr>
              <a:spLocks/>
            </p:cNvSpPr>
            <p:nvPr userDrawn="1"/>
          </p:nvSpPr>
          <p:spPr bwMode="auto">
            <a:xfrm>
              <a:off x="668" y="3590"/>
              <a:ext cx="364" cy="174"/>
            </a:xfrm>
            <a:custGeom>
              <a:avLst/>
              <a:gdLst>
                <a:gd name="T0" fmla="*/ 87 w 728"/>
                <a:gd name="T1" fmla="*/ 0 h 348"/>
                <a:gd name="T2" fmla="*/ 0 w 728"/>
                <a:gd name="T3" fmla="*/ 14 h 348"/>
                <a:gd name="T4" fmla="*/ 4 w 728"/>
                <a:gd name="T5" fmla="*/ 44 h 348"/>
                <a:gd name="T6" fmla="*/ 90 w 728"/>
                <a:gd name="T7" fmla="*/ 30 h 348"/>
                <a:gd name="T8" fmla="*/ 91 w 728"/>
                <a:gd name="T9" fmla="*/ 6 h 348"/>
                <a:gd name="T10" fmla="*/ 87 w 728"/>
                <a:gd name="T11" fmla="*/ 0 h 348"/>
                <a:gd name="T12" fmla="*/ 87 w 728"/>
                <a:gd name="T13" fmla="*/ 0 h 348"/>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728" h="348">
                  <a:moveTo>
                    <a:pt x="692" y="0"/>
                  </a:moveTo>
                  <a:lnTo>
                    <a:pt x="0" y="106"/>
                  </a:lnTo>
                  <a:lnTo>
                    <a:pt x="28" y="348"/>
                  </a:lnTo>
                  <a:lnTo>
                    <a:pt x="715" y="237"/>
                  </a:lnTo>
                  <a:lnTo>
                    <a:pt x="728" y="43"/>
                  </a:lnTo>
                  <a:lnTo>
                    <a:pt x="692" y="0"/>
                  </a:lnTo>
                  <a:close/>
                </a:path>
              </a:pathLst>
            </a:custGeom>
            <a:solidFill>
              <a:schemeClr val="bg2"/>
            </a:solidFill>
            <a:ln w="9525">
              <a:noFill/>
              <a:round/>
              <a:headEnd/>
              <a:tailEnd/>
            </a:ln>
          </p:spPr>
          <p:txBody>
            <a:bodyPr/>
            <a:lstStyle/>
            <a:p>
              <a:pPr>
                <a:defRPr/>
              </a:pPr>
              <a:endParaRPr lang="ru-RU"/>
            </a:p>
          </p:txBody>
        </p:sp>
        <p:sp>
          <p:nvSpPr>
            <p:cNvPr id="4131" name="Freeform 19"/>
            <p:cNvSpPr>
              <a:spLocks/>
            </p:cNvSpPr>
            <p:nvPr userDrawn="1"/>
          </p:nvSpPr>
          <p:spPr bwMode="auto">
            <a:xfrm>
              <a:off x="347" y="3693"/>
              <a:ext cx="156" cy="67"/>
            </a:xfrm>
            <a:custGeom>
              <a:avLst/>
              <a:gdLst>
                <a:gd name="T0" fmla="*/ 34 w 312"/>
                <a:gd name="T1" fmla="*/ 0 h 135"/>
                <a:gd name="T2" fmla="*/ 0 w 312"/>
                <a:gd name="T3" fmla="*/ 9 h 135"/>
                <a:gd name="T4" fmla="*/ 39 w 312"/>
                <a:gd name="T5" fmla="*/ 16 h 135"/>
                <a:gd name="T6" fmla="*/ 34 w 312"/>
                <a:gd name="T7" fmla="*/ 0 h 135"/>
                <a:gd name="T8" fmla="*/ 34 w 312"/>
                <a:gd name="T9" fmla="*/ 0 h 13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12" h="135">
                  <a:moveTo>
                    <a:pt x="272" y="0"/>
                  </a:moveTo>
                  <a:lnTo>
                    <a:pt x="0" y="78"/>
                  </a:lnTo>
                  <a:lnTo>
                    <a:pt x="312" y="135"/>
                  </a:lnTo>
                  <a:lnTo>
                    <a:pt x="272" y="0"/>
                  </a:lnTo>
                  <a:close/>
                </a:path>
              </a:pathLst>
            </a:custGeom>
            <a:solidFill>
              <a:schemeClr val="accent1"/>
            </a:solidFill>
            <a:ln w="9525">
              <a:noFill/>
              <a:round/>
              <a:headEnd/>
              <a:tailEnd/>
            </a:ln>
          </p:spPr>
          <p:txBody>
            <a:bodyPr/>
            <a:lstStyle/>
            <a:p>
              <a:pPr>
                <a:defRPr/>
              </a:pPr>
              <a:endParaRPr lang="ru-RU"/>
            </a:p>
          </p:txBody>
        </p:sp>
        <p:grpSp>
          <p:nvGrpSpPr>
            <p:cNvPr id="4132" name="Group 20"/>
            <p:cNvGrpSpPr>
              <a:grpSpLocks/>
            </p:cNvGrpSpPr>
            <p:nvPr userDrawn="1"/>
          </p:nvGrpSpPr>
          <p:grpSpPr bwMode="auto">
            <a:xfrm>
              <a:off x="5" y="3490"/>
              <a:ext cx="1124" cy="780"/>
              <a:chOff x="5" y="3490"/>
              <a:chExt cx="1124" cy="780"/>
            </a:xfrm>
          </p:grpSpPr>
          <p:grpSp>
            <p:nvGrpSpPr>
              <p:cNvPr id="4133" name="Group 21"/>
              <p:cNvGrpSpPr>
                <a:grpSpLocks/>
              </p:cNvGrpSpPr>
              <p:nvPr userDrawn="1"/>
            </p:nvGrpSpPr>
            <p:grpSpPr bwMode="auto">
              <a:xfrm>
                <a:off x="499" y="3562"/>
                <a:ext cx="548" cy="708"/>
                <a:chOff x="499" y="3562"/>
                <a:chExt cx="548" cy="708"/>
              </a:xfrm>
            </p:grpSpPr>
            <p:sp>
              <p:nvSpPr>
                <p:cNvPr id="4146" name="Freeform 22"/>
                <p:cNvSpPr>
                  <a:spLocks/>
                </p:cNvSpPr>
                <p:nvPr userDrawn="1"/>
              </p:nvSpPr>
              <p:spPr bwMode="auto">
                <a:xfrm>
                  <a:off x="499" y="3587"/>
                  <a:ext cx="157" cy="87"/>
                </a:xfrm>
                <a:custGeom>
                  <a:avLst/>
                  <a:gdLst>
                    <a:gd name="T0" fmla="*/ 0 w 313"/>
                    <a:gd name="T1" fmla="*/ 13 h 175"/>
                    <a:gd name="T2" fmla="*/ 15 w 313"/>
                    <a:gd name="T3" fmla="*/ 1 h 175"/>
                    <a:gd name="T4" fmla="*/ 27 w 313"/>
                    <a:gd name="T5" fmla="*/ 0 h 175"/>
                    <a:gd name="T6" fmla="*/ 37 w 313"/>
                    <a:gd name="T7" fmla="*/ 3 h 175"/>
                    <a:gd name="T8" fmla="*/ 40 w 313"/>
                    <a:gd name="T9" fmla="*/ 11 h 175"/>
                    <a:gd name="T10" fmla="*/ 21 w 313"/>
                    <a:gd name="T11" fmla="*/ 8 h 175"/>
                    <a:gd name="T12" fmla="*/ 10 w 313"/>
                    <a:gd name="T13" fmla="*/ 12 h 175"/>
                    <a:gd name="T14" fmla="*/ 2 w 313"/>
                    <a:gd name="T15" fmla="*/ 21 h 175"/>
                    <a:gd name="T16" fmla="*/ 0 w 313"/>
                    <a:gd name="T17" fmla="*/ 13 h 175"/>
                    <a:gd name="T18" fmla="*/ 0 w 313"/>
                    <a:gd name="T19" fmla="*/ 13 h 17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313" h="175">
                      <a:moveTo>
                        <a:pt x="0" y="107"/>
                      </a:moveTo>
                      <a:lnTo>
                        <a:pt x="114" y="10"/>
                      </a:lnTo>
                      <a:lnTo>
                        <a:pt x="213" y="0"/>
                      </a:lnTo>
                      <a:lnTo>
                        <a:pt x="292" y="27"/>
                      </a:lnTo>
                      <a:lnTo>
                        <a:pt x="313" y="91"/>
                      </a:lnTo>
                      <a:lnTo>
                        <a:pt x="167" y="67"/>
                      </a:lnTo>
                      <a:lnTo>
                        <a:pt x="74" y="101"/>
                      </a:lnTo>
                      <a:lnTo>
                        <a:pt x="13" y="175"/>
                      </a:lnTo>
                      <a:lnTo>
                        <a:pt x="0" y="107"/>
                      </a:lnTo>
                      <a:close/>
                    </a:path>
                  </a:pathLst>
                </a:custGeom>
                <a:solidFill>
                  <a:schemeClr val="accent2"/>
                </a:solidFill>
                <a:ln w="9525">
                  <a:noFill/>
                  <a:round/>
                  <a:headEnd/>
                  <a:tailEnd/>
                </a:ln>
              </p:spPr>
              <p:txBody>
                <a:bodyPr/>
                <a:lstStyle/>
                <a:p>
                  <a:pPr>
                    <a:defRPr/>
                  </a:pPr>
                  <a:endParaRPr lang="ru-RU"/>
                </a:p>
              </p:txBody>
            </p:sp>
            <p:sp>
              <p:nvSpPr>
                <p:cNvPr id="4147" name="Freeform 23"/>
                <p:cNvSpPr>
                  <a:spLocks/>
                </p:cNvSpPr>
                <p:nvPr userDrawn="1"/>
              </p:nvSpPr>
              <p:spPr bwMode="auto">
                <a:xfrm>
                  <a:off x="636" y="4137"/>
                  <a:ext cx="115" cy="133"/>
                </a:xfrm>
                <a:custGeom>
                  <a:avLst/>
                  <a:gdLst>
                    <a:gd name="T0" fmla="*/ 0 w 230"/>
                    <a:gd name="T1" fmla="*/ 5 h 266"/>
                    <a:gd name="T2" fmla="*/ 20 w 230"/>
                    <a:gd name="T3" fmla="*/ 34 h 266"/>
                    <a:gd name="T4" fmla="*/ 29 w 230"/>
                    <a:gd name="T5" fmla="*/ 32 h 266"/>
                    <a:gd name="T6" fmla="*/ 28 w 230"/>
                    <a:gd name="T7" fmla="*/ 3 h 266"/>
                    <a:gd name="T8" fmla="*/ 21 w 230"/>
                    <a:gd name="T9" fmla="*/ 0 h 266"/>
                    <a:gd name="T10" fmla="*/ 23 w 230"/>
                    <a:gd name="T11" fmla="*/ 25 h 266"/>
                    <a:gd name="T12" fmla="*/ 9 w 230"/>
                    <a:gd name="T13" fmla="*/ 1 h 266"/>
                    <a:gd name="T14" fmla="*/ 0 w 230"/>
                    <a:gd name="T15" fmla="*/ 5 h 266"/>
                    <a:gd name="T16" fmla="*/ 0 w 230"/>
                    <a:gd name="T17" fmla="*/ 5 h 26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30" h="266">
                      <a:moveTo>
                        <a:pt x="0" y="40"/>
                      </a:moveTo>
                      <a:lnTo>
                        <a:pt x="160" y="266"/>
                      </a:lnTo>
                      <a:lnTo>
                        <a:pt x="230" y="251"/>
                      </a:lnTo>
                      <a:lnTo>
                        <a:pt x="223" y="17"/>
                      </a:lnTo>
                      <a:lnTo>
                        <a:pt x="166" y="0"/>
                      </a:lnTo>
                      <a:lnTo>
                        <a:pt x="179" y="197"/>
                      </a:lnTo>
                      <a:lnTo>
                        <a:pt x="71" y="4"/>
                      </a:lnTo>
                      <a:lnTo>
                        <a:pt x="0" y="40"/>
                      </a:lnTo>
                      <a:close/>
                    </a:path>
                  </a:pathLst>
                </a:custGeom>
                <a:solidFill>
                  <a:schemeClr val="accent2"/>
                </a:solidFill>
                <a:ln w="9525">
                  <a:noFill/>
                  <a:round/>
                  <a:headEnd/>
                  <a:tailEnd/>
                </a:ln>
              </p:spPr>
              <p:txBody>
                <a:bodyPr/>
                <a:lstStyle/>
                <a:p>
                  <a:pPr>
                    <a:defRPr/>
                  </a:pPr>
                  <a:endParaRPr lang="ru-RU"/>
                </a:p>
              </p:txBody>
            </p:sp>
            <p:sp>
              <p:nvSpPr>
                <p:cNvPr id="4148" name="Freeform 24"/>
                <p:cNvSpPr>
                  <a:spLocks/>
                </p:cNvSpPr>
                <p:nvPr userDrawn="1"/>
              </p:nvSpPr>
              <p:spPr bwMode="auto">
                <a:xfrm>
                  <a:off x="1004" y="3562"/>
                  <a:ext cx="43" cy="117"/>
                </a:xfrm>
                <a:custGeom>
                  <a:avLst/>
                  <a:gdLst>
                    <a:gd name="T0" fmla="*/ 0 w 87"/>
                    <a:gd name="T1" fmla="*/ 3 h 234"/>
                    <a:gd name="T2" fmla="*/ 4 w 87"/>
                    <a:gd name="T3" fmla="*/ 12 h 234"/>
                    <a:gd name="T4" fmla="*/ 5 w 87"/>
                    <a:gd name="T5" fmla="*/ 20 h 234"/>
                    <a:gd name="T6" fmla="*/ 3 w 87"/>
                    <a:gd name="T7" fmla="*/ 30 h 234"/>
                    <a:gd name="T8" fmla="*/ 10 w 87"/>
                    <a:gd name="T9" fmla="*/ 28 h 234"/>
                    <a:gd name="T10" fmla="*/ 10 w 87"/>
                    <a:gd name="T11" fmla="*/ 15 h 234"/>
                    <a:gd name="T12" fmla="*/ 5 w 87"/>
                    <a:gd name="T13" fmla="*/ 0 h 234"/>
                    <a:gd name="T14" fmla="*/ 0 w 87"/>
                    <a:gd name="T15" fmla="*/ 3 h 234"/>
                    <a:gd name="T16" fmla="*/ 0 w 87"/>
                    <a:gd name="T17" fmla="*/ 3 h 23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87" h="234">
                      <a:moveTo>
                        <a:pt x="0" y="19"/>
                      </a:moveTo>
                      <a:lnTo>
                        <a:pt x="36" y="93"/>
                      </a:lnTo>
                      <a:lnTo>
                        <a:pt x="44" y="154"/>
                      </a:lnTo>
                      <a:lnTo>
                        <a:pt x="27" y="234"/>
                      </a:lnTo>
                      <a:lnTo>
                        <a:pt x="80" y="220"/>
                      </a:lnTo>
                      <a:lnTo>
                        <a:pt x="87" y="116"/>
                      </a:lnTo>
                      <a:lnTo>
                        <a:pt x="46" y="0"/>
                      </a:lnTo>
                      <a:lnTo>
                        <a:pt x="0" y="19"/>
                      </a:lnTo>
                      <a:close/>
                    </a:path>
                  </a:pathLst>
                </a:custGeom>
                <a:solidFill>
                  <a:schemeClr val="accent2"/>
                </a:solidFill>
                <a:ln w="9525">
                  <a:noFill/>
                  <a:round/>
                  <a:headEnd/>
                  <a:tailEnd/>
                </a:ln>
              </p:spPr>
              <p:txBody>
                <a:bodyPr/>
                <a:lstStyle/>
                <a:p>
                  <a:pPr>
                    <a:defRPr/>
                  </a:pPr>
                  <a:endParaRPr lang="ru-RU"/>
                </a:p>
              </p:txBody>
            </p:sp>
          </p:grpSp>
          <p:sp>
            <p:nvSpPr>
              <p:cNvPr id="4134" name="Freeform 25"/>
              <p:cNvSpPr>
                <a:spLocks/>
              </p:cNvSpPr>
              <p:nvPr userDrawn="1"/>
            </p:nvSpPr>
            <p:spPr bwMode="auto">
              <a:xfrm>
                <a:off x="76" y="3732"/>
                <a:ext cx="595" cy="250"/>
              </a:xfrm>
              <a:custGeom>
                <a:avLst/>
                <a:gdLst>
                  <a:gd name="T0" fmla="*/ 13 w 1190"/>
                  <a:gd name="T1" fmla="*/ 0 h 500"/>
                  <a:gd name="T2" fmla="*/ 149 w 1190"/>
                  <a:gd name="T3" fmla="*/ 62 h 500"/>
                  <a:gd name="T4" fmla="*/ 135 w 1190"/>
                  <a:gd name="T5" fmla="*/ 63 h 500"/>
                  <a:gd name="T6" fmla="*/ 0 w 1190"/>
                  <a:gd name="T7" fmla="*/ 4 h 500"/>
                  <a:gd name="T8" fmla="*/ 13 w 1190"/>
                  <a:gd name="T9" fmla="*/ 0 h 500"/>
                  <a:gd name="T10" fmla="*/ 13 w 1190"/>
                  <a:gd name="T11" fmla="*/ 0 h 5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190" h="500">
                    <a:moveTo>
                      <a:pt x="100" y="0"/>
                    </a:moveTo>
                    <a:lnTo>
                      <a:pt x="1190" y="490"/>
                    </a:lnTo>
                    <a:lnTo>
                      <a:pt x="1076" y="500"/>
                    </a:lnTo>
                    <a:lnTo>
                      <a:pt x="0" y="27"/>
                    </a:lnTo>
                    <a:lnTo>
                      <a:pt x="100" y="0"/>
                    </a:lnTo>
                    <a:close/>
                  </a:path>
                </a:pathLst>
              </a:custGeom>
              <a:solidFill>
                <a:schemeClr val="accent2"/>
              </a:solidFill>
              <a:ln w="9525">
                <a:noFill/>
                <a:round/>
                <a:headEnd/>
                <a:tailEnd/>
              </a:ln>
            </p:spPr>
            <p:txBody>
              <a:bodyPr/>
              <a:lstStyle/>
              <a:p>
                <a:pPr>
                  <a:defRPr/>
                </a:pPr>
                <a:endParaRPr lang="ru-RU"/>
              </a:p>
            </p:txBody>
          </p:sp>
          <p:sp>
            <p:nvSpPr>
              <p:cNvPr id="4135" name="Freeform 26"/>
              <p:cNvSpPr>
                <a:spLocks/>
              </p:cNvSpPr>
              <p:nvPr userDrawn="1"/>
            </p:nvSpPr>
            <p:spPr bwMode="auto">
              <a:xfrm>
                <a:off x="260" y="3886"/>
                <a:ext cx="244" cy="148"/>
              </a:xfrm>
              <a:custGeom>
                <a:avLst/>
                <a:gdLst>
                  <a:gd name="T0" fmla="*/ 1 w 489"/>
                  <a:gd name="T1" fmla="*/ 5 h 296"/>
                  <a:gd name="T2" fmla="*/ 20 w 489"/>
                  <a:gd name="T3" fmla="*/ 9 h 296"/>
                  <a:gd name="T4" fmla="*/ 40 w 489"/>
                  <a:gd name="T5" fmla="*/ 18 h 296"/>
                  <a:gd name="T6" fmla="*/ 55 w 489"/>
                  <a:gd name="T7" fmla="*/ 31 h 296"/>
                  <a:gd name="T8" fmla="*/ 40 w 489"/>
                  <a:gd name="T9" fmla="*/ 29 h 296"/>
                  <a:gd name="T10" fmla="*/ 17 w 489"/>
                  <a:gd name="T11" fmla="*/ 19 h 296"/>
                  <a:gd name="T12" fmla="*/ 6 w 489"/>
                  <a:gd name="T13" fmla="*/ 10 h 296"/>
                  <a:gd name="T14" fmla="*/ 13 w 489"/>
                  <a:gd name="T15" fmla="*/ 21 h 296"/>
                  <a:gd name="T16" fmla="*/ 34 w 489"/>
                  <a:gd name="T17" fmla="*/ 34 h 296"/>
                  <a:gd name="T18" fmla="*/ 58 w 489"/>
                  <a:gd name="T19" fmla="*/ 37 h 296"/>
                  <a:gd name="T20" fmla="*/ 61 w 489"/>
                  <a:gd name="T21" fmla="*/ 28 h 296"/>
                  <a:gd name="T22" fmla="*/ 49 w 489"/>
                  <a:gd name="T23" fmla="*/ 15 h 296"/>
                  <a:gd name="T24" fmla="*/ 21 w 489"/>
                  <a:gd name="T25" fmla="*/ 3 h 296"/>
                  <a:gd name="T26" fmla="*/ 0 w 489"/>
                  <a:gd name="T27" fmla="*/ 0 h 296"/>
                  <a:gd name="T28" fmla="*/ 1 w 489"/>
                  <a:gd name="T29" fmla="*/ 5 h 296"/>
                  <a:gd name="T30" fmla="*/ 1 w 489"/>
                  <a:gd name="T31" fmla="*/ 5 h 29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489" h="296">
                    <a:moveTo>
                      <a:pt x="14" y="34"/>
                    </a:moveTo>
                    <a:lnTo>
                      <a:pt x="160" y="66"/>
                    </a:lnTo>
                    <a:lnTo>
                      <a:pt x="324" y="137"/>
                    </a:lnTo>
                    <a:lnTo>
                      <a:pt x="440" y="243"/>
                    </a:lnTo>
                    <a:lnTo>
                      <a:pt x="326" y="230"/>
                    </a:lnTo>
                    <a:lnTo>
                      <a:pt x="139" y="146"/>
                    </a:lnTo>
                    <a:lnTo>
                      <a:pt x="50" y="80"/>
                    </a:lnTo>
                    <a:lnTo>
                      <a:pt x="107" y="163"/>
                    </a:lnTo>
                    <a:lnTo>
                      <a:pt x="272" y="270"/>
                    </a:lnTo>
                    <a:lnTo>
                      <a:pt x="466" y="296"/>
                    </a:lnTo>
                    <a:lnTo>
                      <a:pt x="489" y="224"/>
                    </a:lnTo>
                    <a:lnTo>
                      <a:pt x="394" y="120"/>
                    </a:lnTo>
                    <a:lnTo>
                      <a:pt x="170" y="17"/>
                    </a:lnTo>
                    <a:lnTo>
                      <a:pt x="0" y="0"/>
                    </a:lnTo>
                    <a:lnTo>
                      <a:pt x="14" y="34"/>
                    </a:lnTo>
                    <a:close/>
                  </a:path>
                </a:pathLst>
              </a:custGeom>
              <a:solidFill>
                <a:schemeClr val="accent2"/>
              </a:solidFill>
              <a:ln w="9525">
                <a:noFill/>
                <a:round/>
                <a:headEnd/>
                <a:tailEnd/>
              </a:ln>
            </p:spPr>
            <p:txBody>
              <a:bodyPr/>
              <a:lstStyle/>
              <a:p>
                <a:pPr>
                  <a:defRPr/>
                </a:pPr>
                <a:endParaRPr lang="ru-RU"/>
              </a:p>
            </p:txBody>
          </p:sp>
          <p:sp>
            <p:nvSpPr>
              <p:cNvPr id="4136" name="Freeform 27"/>
              <p:cNvSpPr>
                <a:spLocks/>
              </p:cNvSpPr>
              <p:nvPr userDrawn="1"/>
            </p:nvSpPr>
            <p:spPr bwMode="auto">
              <a:xfrm>
                <a:off x="565" y="3680"/>
                <a:ext cx="107" cy="238"/>
              </a:xfrm>
              <a:custGeom>
                <a:avLst/>
                <a:gdLst>
                  <a:gd name="T0" fmla="*/ 3 w 213"/>
                  <a:gd name="T1" fmla="*/ 0 h 478"/>
                  <a:gd name="T2" fmla="*/ 12 w 213"/>
                  <a:gd name="T3" fmla="*/ 3 h 478"/>
                  <a:gd name="T4" fmla="*/ 10 w 213"/>
                  <a:gd name="T5" fmla="*/ 24 h 478"/>
                  <a:gd name="T6" fmla="*/ 14 w 213"/>
                  <a:gd name="T7" fmla="*/ 40 h 478"/>
                  <a:gd name="T8" fmla="*/ 27 w 213"/>
                  <a:gd name="T9" fmla="*/ 56 h 478"/>
                  <a:gd name="T10" fmla="*/ 13 w 213"/>
                  <a:gd name="T11" fmla="*/ 59 h 478"/>
                  <a:gd name="T12" fmla="*/ 4 w 213"/>
                  <a:gd name="T13" fmla="*/ 42 h 478"/>
                  <a:gd name="T14" fmla="*/ 0 w 213"/>
                  <a:gd name="T15" fmla="*/ 7 h 478"/>
                  <a:gd name="T16" fmla="*/ 3 w 213"/>
                  <a:gd name="T17" fmla="*/ 0 h 478"/>
                  <a:gd name="T18" fmla="*/ 3 w 213"/>
                  <a:gd name="T19" fmla="*/ 0 h 47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213" h="478">
                    <a:moveTo>
                      <a:pt x="24" y="0"/>
                    </a:moveTo>
                    <a:lnTo>
                      <a:pt x="91" y="25"/>
                    </a:lnTo>
                    <a:lnTo>
                      <a:pt x="80" y="192"/>
                    </a:lnTo>
                    <a:lnTo>
                      <a:pt x="106" y="327"/>
                    </a:lnTo>
                    <a:lnTo>
                      <a:pt x="213" y="451"/>
                    </a:lnTo>
                    <a:lnTo>
                      <a:pt x="97" y="478"/>
                    </a:lnTo>
                    <a:lnTo>
                      <a:pt x="30" y="344"/>
                    </a:lnTo>
                    <a:lnTo>
                      <a:pt x="0" y="57"/>
                    </a:lnTo>
                    <a:lnTo>
                      <a:pt x="24" y="0"/>
                    </a:lnTo>
                    <a:close/>
                  </a:path>
                </a:pathLst>
              </a:custGeom>
              <a:solidFill>
                <a:schemeClr val="accent2"/>
              </a:solidFill>
              <a:ln w="9525">
                <a:noFill/>
                <a:round/>
                <a:headEnd/>
                <a:tailEnd/>
              </a:ln>
            </p:spPr>
            <p:txBody>
              <a:bodyPr/>
              <a:lstStyle/>
              <a:p>
                <a:pPr>
                  <a:defRPr/>
                </a:pPr>
                <a:endParaRPr lang="ru-RU"/>
              </a:p>
            </p:txBody>
          </p:sp>
          <p:grpSp>
            <p:nvGrpSpPr>
              <p:cNvPr id="4137" name="Group 28"/>
              <p:cNvGrpSpPr>
                <a:grpSpLocks/>
              </p:cNvGrpSpPr>
              <p:nvPr userDrawn="1"/>
            </p:nvGrpSpPr>
            <p:grpSpPr bwMode="auto">
              <a:xfrm>
                <a:off x="5" y="3490"/>
                <a:ext cx="1124" cy="678"/>
                <a:chOff x="5" y="3490"/>
                <a:chExt cx="1124" cy="678"/>
              </a:xfrm>
            </p:grpSpPr>
            <p:sp>
              <p:nvSpPr>
                <p:cNvPr id="4138" name="Freeform 29"/>
                <p:cNvSpPr>
                  <a:spLocks/>
                </p:cNvSpPr>
                <p:nvPr userDrawn="1"/>
              </p:nvSpPr>
              <p:spPr bwMode="auto">
                <a:xfrm>
                  <a:off x="669" y="4048"/>
                  <a:ext cx="75" cy="87"/>
                </a:xfrm>
                <a:custGeom>
                  <a:avLst/>
                  <a:gdLst>
                    <a:gd name="T0" fmla="*/ 14 w 150"/>
                    <a:gd name="T1" fmla="*/ 0 h 173"/>
                    <a:gd name="T2" fmla="*/ 5 w 150"/>
                    <a:gd name="T3" fmla="*/ 9 h 173"/>
                    <a:gd name="T4" fmla="*/ 0 w 150"/>
                    <a:gd name="T5" fmla="*/ 22 h 173"/>
                    <a:gd name="T6" fmla="*/ 10 w 150"/>
                    <a:gd name="T7" fmla="*/ 20 h 173"/>
                    <a:gd name="T8" fmla="*/ 13 w 150"/>
                    <a:gd name="T9" fmla="*/ 11 h 173"/>
                    <a:gd name="T10" fmla="*/ 19 w 150"/>
                    <a:gd name="T11" fmla="*/ 4 h 173"/>
                    <a:gd name="T12" fmla="*/ 14 w 150"/>
                    <a:gd name="T13" fmla="*/ 0 h 173"/>
                    <a:gd name="T14" fmla="*/ 14 w 150"/>
                    <a:gd name="T15" fmla="*/ 0 h 173"/>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50" h="173">
                      <a:moveTo>
                        <a:pt x="110" y="0"/>
                      </a:moveTo>
                      <a:lnTo>
                        <a:pt x="40" y="66"/>
                      </a:lnTo>
                      <a:lnTo>
                        <a:pt x="0" y="173"/>
                      </a:lnTo>
                      <a:lnTo>
                        <a:pt x="80" y="160"/>
                      </a:lnTo>
                      <a:lnTo>
                        <a:pt x="103" y="84"/>
                      </a:lnTo>
                      <a:lnTo>
                        <a:pt x="150" y="27"/>
                      </a:lnTo>
                      <a:lnTo>
                        <a:pt x="110" y="0"/>
                      </a:lnTo>
                      <a:close/>
                    </a:path>
                  </a:pathLst>
                </a:custGeom>
                <a:solidFill>
                  <a:schemeClr val="accent2"/>
                </a:solidFill>
                <a:ln w="9525">
                  <a:noFill/>
                  <a:round/>
                  <a:headEnd/>
                  <a:tailEnd/>
                </a:ln>
              </p:spPr>
              <p:txBody>
                <a:bodyPr/>
                <a:lstStyle/>
                <a:p>
                  <a:pPr>
                    <a:defRPr/>
                  </a:pPr>
                  <a:endParaRPr lang="ru-RU"/>
                </a:p>
              </p:txBody>
            </p:sp>
            <p:sp>
              <p:nvSpPr>
                <p:cNvPr id="4139" name="Freeform 30"/>
                <p:cNvSpPr>
                  <a:spLocks/>
                </p:cNvSpPr>
                <p:nvPr userDrawn="1"/>
              </p:nvSpPr>
              <p:spPr bwMode="auto">
                <a:xfrm>
                  <a:off x="5" y="3728"/>
                  <a:ext cx="842" cy="440"/>
                </a:xfrm>
                <a:custGeom>
                  <a:avLst/>
                  <a:gdLst>
                    <a:gd name="T0" fmla="*/ 20 w 1684"/>
                    <a:gd name="T1" fmla="*/ 0 h 880"/>
                    <a:gd name="T2" fmla="*/ 8 w 1684"/>
                    <a:gd name="T3" fmla="*/ 7 h 880"/>
                    <a:gd name="T4" fmla="*/ 0 w 1684"/>
                    <a:gd name="T5" fmla="*/ 26 h 880"/>
                    <a:gd name="T6" fmla="*/ 9 w 1684"/>
                    <a:gd name="T7" fmla="*/ 45 h 880"/>
                    <a:gd name="T8" fmla="*/ 148 w 1684"/>
                    <a:gd name="T9" fmla="*/ 109 h 880"/>
                    <a:gd name="T10" fmla="*/ 178 w 1684"/>
                    <a:gd name="T11" fmla="*/ 105 h 880"/>
                    <a:gd name="T12" fmla="*/ 202 w 1684"/>
                    <a:gd name="T13" fmla="*/ 110 h 880"/>
                    <a:gd name="T14" fmla="*/ 211 w 1684"/>
                    <a:gd name="T15" fmla="*/ 101 h 880"/>
                    <a:gd name="T16" fmla="*/ 188 w 1684"/>
                    <a:gd name="T17" fmla="*/ 83 h 880"/>
                    <a:gd name="T18" fmla="*/ 179 w 1684"/>
                    <a:gd name="T19" fmla="*/ 64 h 880"/>
                    <a:gd name="T20" fmla="*/ 172 w 1684"/>
                    <a:gd name="T21" fmla="*/ 66 h 880"/>
                    <a:gd name="T22" fmla="*/ 180 w 1684"/>
                    <a:gd name="T23" fmla="*/ 83 h 880"/>
                    <a:gd name="T24" fmla="*/ 198 w 1684"/>
                    <a:gd name="T25" fmla="*/ 102 h 880"/>
                    <a:gd name="T26" fmla="*/ 177 w 1684"/>
                    <a:gd name="T27" fmla="*/ 99 h 880"/>
                    <a:gd name="T28" fmla="*/ 153 w 1684"/>
                    <a:gd name="T29" fmla="*/ 102 h 880"/>
                    <a:gd name="T30" fmla="*/ 157 w 1684"/>
                    <a:gd name="T31" fmla="*/ 82 h 880"/>
                    <a:gd name="T32" fmla="*/ 168 w 1684"/>
                    <a:gd name="T33" fmla="*/ 68 h 880"/>
                    <a:gd name="T34" fmla="*/ 156 w 1684"/>
                    <a:gd name="T35" fmla="*/ 69 h 880"/>
                    <a:gd name="T36" fmla="*/ 146 w 1684"/>
                    <a:gd name="T37" fmla="*/ 83 h 880"/>
                    <a:gd name="T38" fmla="*/ 143 w 1684"/>
                    <a:gd name="T39" fmla="*/ 99 h 880"/>
                    <a:gd name="T40" fmla="*/ 14 w 1684"/>
                    <a:gd name="T41" fmla="*/ 39 h 880"/>
                    <a:gd name="T42" fmla="*/ 10 w 1684"/>
                    <a:gd name="T43" fmla="*/ 27 h 880"/>
                    <a:gd name="T44" fmla="*/ 13 w 1684"/>
                    <a:gd name="T45" fmla="*/ 12 h 880"/>
                    <a:gd name="T46" fmla="*/ 28 w 1684"/>
                    <a:gd name="T47" fmla="*/ 0 h 880"/>
                    <a:gd name="T48" fmla="*/ 20 w 1684"/>
                    <a:gd name="T49" fmla="*/ 0 h 880"/>
                    <a:gd name="T50" fmla="*/ 20 w 1684"/>
                    <a:gd name="T51" fmla="*/ 0 h 880"/>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1684" h="880">
                      <a:moveTo>
                        <a:pt x="156" y="0"/>
                      </a:moveTo>
                      <a:lnTo>
                        <a:pt x="63" y="52"/>
                      </a:lnTo>
                      <a:lnTo>
                        <a:pt x="0" y="208"/>
                      </a:lnTo>
                      <a:lnTo>
                        <a:pt x="67" y="358"/>
                      </a:lnTo>
                      <a:lnTo>
                        <a:pt x="1182" y="867"/>
                      </a:lnTo>
                      <a:lnTo>
                        <a:pt x="1422" y="835"/>
                      </a:lnTo>
                      <a:lnTo>
                        <a:pt x="1616" y="880"/>
                      </a:lnTo>
                      <a:lnTo>
                        <a:pt x="1684" y="808"/>
                      </a:lnTo>
                      <a:lnTo>
                        <a:pt x="1502" y="664"/>
                      </a:lnTo>
                      <a:lnTo>
                        <a:pt x="1428" y="512"/>
                      </a:lnTo>
                      <a:lnTo>
                        <a:pt x="1369" y="527"/>
                      </a:lnTo>
                      <a:lnTo>
                        <a:pt x="1439" y="664"/>
                      </a:lnTo>
                      <a:lnTo>
                        <a:pt x="1578" y="810"/>
                      </a:lnTo>
                      <a:lnTo>
                        <a:pt x="1413" y="787"/>
                      </a:lnTo>
                      <a:lnTo>
                        <a:pt x="1219" y="814"/>
                      </a:lnTo>
                      <a:lnTo>
                        <a:pt x="1255" y="650"/>
                      </a:lnTo>
                      <a:lnTo>
                        <a:pt x="1338" y="538"/>
                      </a:lnTo>
                      <a:lnTo>
                        <a:pt x="1241" y="552"/>
                      </a:lnTo>
                      <a:lnTo>
                        <a:pt x="1165" y="658"/>
                      </a:lnTo>
                      <a:lnTo>
                        <a:pt x="1139" y="791"/>
                      </a:lnTo>
                      <a:lnTo>
                        <a:pt x="107" y="310"/>
                      </a:lnTo>
                      <a:lnTo>
                        <a:pt x="80" y="215"/>
                      </a:lnTo>
                      <a:lnTo>
                        <a:pt x="103" y="95"/>
                      </a:lnTo>
                      <a:lnTo>
                        <a:pt x="217" y="0"/>
                      </a:lnTo>
                      <a:lnTo>
                        <a:pt x="156" y="0"/>
                      </a:lnTo>
                      <a:close/>
                    </a:path>
                  </a:pathLst>
                </a:custGeom>
                <a:solidFill>
                  <a:schemeClr val="accent2"/>
                </a:solidFill>
                <a:ln w="9525">
                  <a:noFill/>
                  <a:round/>
                  <a:headEnd/>
                  <a:tailEnd/>
                </a:ln>
              </p:spPr>
              <p:txBody>
                <a:bodyPr/>
                <a:lstStyle/>
                <a:p>
                  <a:pPr>
                    <a:defRPr/>
                  </a:pPr>
                  <a:endParaRPr lang="ru-RU"/>
                </a:p>
              </p:txBody>
            </p:sp>
            <p:sp>
              <p:nvSpPr>
                <p:cNvPr id="4140" name="Freeform 31"/>
                <p:cNvSpPr>
                  <a:spLocks/>
                </p:cNvSpPr>
                <p:nvPr userDrawn="1"/>
              </p:nvSpPr>
              <p:spPr bwMode="auto">
                <a:xfrm>
                  <a:off x="106" y="3770"/>
                  <a:ext cx="80" cy="167"/>
                </a:xfrm>
                <a:custGeom>
                  <a:avLst/>
                  <a:gdLst>
                    <a:gd name="T0" fmla="*/ 15 w 160"/>
                    <a:gd name="T1" fmla="*/ 0 h 335"/>
                    <a:gd name="T2" fmla="*/ 3 w 160"/>
                    <a:gd name="T3" fmla="*/ 13 h 335"/>
                    <a:gd name="T4" fmla="*/ 0 w 160"/>
                    <a:gd name="T5" fmla="*/ 28 h 335"/>
                    <a:gd name="T6" fmla="*/ 5 w 160"/>
                    <a:gd name="T7" fmla="*/ 39 h 335"/>
                    <a:gd name="T8" fmla="*/ 12 w 160"/>
                    <a:gd name="T9" fmla="*/ 41 h 335"/>
                    <a:gd name="T10" fmla="*/ 10 w 160"/>
                    <a:gd name="T11" fmla="*/ 19 h 335"/>
                    <a:gd name="T12" fmla="*/ 20 w 160"/>
                    <a:gd name="T13" fmla="*/ 2 h 335"/>
                    <a:gd name="T14" fmla="*/ 15 w 160"/>
                    <a:gd name="T15" fmla="*/ 0 h 335"/>
                    <a:gd name="T16" fmla="*/ 15 w 160"/>
                    <a:gd name="T17" fmla="*/ 0 h 33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60" h="335">
                      <a:moveTo>
                        <a:pt x="116" y="0"/>
                      </a:moveTo>
                      <a:lnTo>
                        <a:pt x="19" y="106"/>
                      </a:lnTo>
                      <a:lnTo>
                        <a:pt x="0" y="230"/>
                      </a:lnTo>
                      <a:lnTo>
                        <a:pt x="33" y="314"/>
                      </a:lnTo>
                      <a:lnTo>
                        <a:pt x="94" y="335"/>
                      </a:lnTo>
                      <a:lnTo>
                        <a:pt x="76" y="154"/>
                      </a:lnTo>
                      <a:lnTo>
                        <a:pt x="160" y="17"/>
                      </a:lnTo>
                      <a:lnTo>
                        <a:pt x="116" y="0"/>
                      </a:lnTo>
                      <a:close/>
                    </a:path>
                  </a:pathLst>
                </a:custGeom>
                <a:solidFill>
                  <a:schemeClr val="accent2"/>
                </a:solidFill>
                <a:ln w="9525">
                  <a:noFill/>
                  <a:round/>
                  <a:headEnd/>
                  <a:tailEnd/>
                </a:ln>
              </p:spPr>
              <p:txBody>
                <a:bodyPr/>
                <a:lstStyle/>
                <a:p>
                  <a:pPr>
                    <a:defRPr/>
                  </a:pPr>
                  <a:endParaRPr lang="ru-RU"/>
                </a:p>
              </p:txBody>
            </p:sp>
            <p:sp>
              <p:nvSpPr>
                <p:cNvPr id="4141" name="Freeform 32"/>
                <p:cNvSpPr>
                  <a:spLocks/>
                </p:cNvSpPr>
                <p:nvPr userDrawn="1"/>
              </p:nvSpPr>
              <p:spPr bwMode="auto">
                <a:xfrm>
                  <a:off x="449" y="3490"/>
                  <a:ext cx="322" cy="594"/>
                </a:xfrm>
                <a:custGeom>
                  <a:avLst/>
                  <a:gdLst>
                    <a:gd name="T0" fmla="*/ 28 w 642"/>
                    <a:gd name="T1" fmla="*/ 112 h 1188"/>
                    <a:gd name="T2" fmla="*/ 0 w 642"/>
                    <a:gd name="T3" fmla="*/ 16 h 1188"/>
                    <a:gd name="T4" fmla="*/ 11 w 642"/>
                    <a:gd name="T5" fmla="*/ 5 h 1188"/>
                    <a:gd name="T6" fmla="*/ 33 w 642"/>
                    <a:gd name="T7" fmla="*/ 0 h 1188"/>
                    <a:gd name="T8" fmla="*/ 50 w 642"/>
                    <a:gd name="T9" fmla="*/ 8 h 1188"/>
                    <a:gd name="T10" fmla="*/ 81 w 642"/>
                    <a:gd name="T11" fmla="*/ 149 h 1188"/>
                    <a:gd name="T12" fmla="*/ 70 w 642"/>
                    <a:gd name="T13" fmla="*/ 137 h 1188"/>
                    <a:gd name="T14" fmla="*/ 45 w 642"/>
                    <a:gd name="T15" fmla="*/ 13 h 1188"/>
                    <a:gd name="T16" fmla="*/ 29 w 642"/>
                    <a:gd name="T17" fmla="*/ 8 h 1188"/>
                    <a:gd name="T18" fmla="*/ 15 w 642"/>
                    <a:gd name="T19" fmla="*/ 10 h 1188"/>
                    <a:gd name="T20" fmla="*/ 10 w 642"/>
                    <a:gd name="T21" fmla="*/ 18 h 1188"/>
                    <a:gd name="T22" fmla="*/ 39 w 642"/>
                    <a:gd name="T23" fmla="*/ 116 h 1188"/>
                    <a:gd name="T24" fmla="*/ 28 w 642"/>
                    <a:gd name="T25" fmla="*/ 112 h 1188"/>
                    <a:gd name="T26" fmla="*/ 28 w 642"/>
                    <a:gd name="T27" fmla="*/ 112 h 1188"/>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642" h="1188">
                      <a:moveTo>
                        <a:pt x="218" y="896"/>
                      </a:moveTo>
                      <a:lnTo>
                        <a:pt x="0" y="124"/>
                      </a:lnTo>
                      <a:lnTo>
                        <a:pt x="81" y="38"/>
                      </a:lnTo>
                      <a:lnTo>
                        <a:pt x="258" y="0"/>
                      </a:lnTo>
                      <a:lnTo>
                        <a:pt x="399" y="57"/>
                      </a:lnTo>
                      <a:lnTo>
                        <a:pt x="642" y="1188"/>
                      </a:lnTo>
                      <a:lnTo>
                        <a:pt x="555" y="1091"/>
                      </a:lnTo>
                      <a:lnTo>
                        <a:pt x="355" y="97"/>
                      </a:lnTo>
                      <a:lnTo>
                        <a:pt x="226" y="61"/>
                      </a:lnTo>
                      <a:lnTo>
                        <a:pt x="119" y="74"/>
                      </a:lnTo>
                      <a:lnTo>
                        <a:pt x="76" y="141"/>
                      </a:lnTo>
                      <a:lnTo>
                        <a:pt x="306" y="924"/>
                      </a:lnTo>
                      <a:lnTo>
                        <a:pt x="218" y="896"/>
                      </a:lnTo>
                      <a:close/>
                    </a:path>
                  </a:pathLst>
                </a:custGeom>
                <a:solidFill>
                  <a:schemeClr val="accent2"/>
                </a:solidFill>
                <a:ln w="9525">
                  <a:noFill/>
                  <a:round/>
                  <a:headEnd/>
                  <a:tailEnd/>
                </a:ln>
              </p:spPr>
              <p:txBody>
                <a:bodyPr/>
                <a:lstStyle/>
                <a:p>
                  <a:pPr>
                    <a:defRPr/>
                  </a:pPr>
                  <a:endParaRPr lang="ru-RU"/>
                </a:p>
              </p:txBody>
            </p:sp>
            <p:sp>
              <p:nvSpPr>
                <p:cNvPr id="4142" name="Freeform 33"/>
                <p:cNvSpPr>
                  <a:spLocks/>
                </p:cNvSpPr>
                <p:nvPr userDrawn="1"/>
              </p:nvSpPr>
              <p:spPr bwMode="auto">
                <a:xfrm>
                  <a:off x="578" y="3650"/>
                  <a:ext cx="96" cy="252"/>
                </a:xfrm>
                <a:custGeom>
                  <a:avLst/>
                  <a:gdLst>
                    <a:gd name="T0" fmla="*/ 0 w 192"/>
                    <a:gd name="T1" fmla="*/ 4 h 504"/>
                    <a:gd name="T2" fmla="*/ 10 w 192"/>
                    <a:gd name="T3" fmla="*/ 25 h 504"/>
                    <a:gd name="T4" fmla="*/ 15 w 192"/>
                    <a:gd name="T5" fmla="*/ 40 h 504"/>
                    <a:gd name="T6" fmla="*/ 15 w 192"/>
                    <a:gd name="T7" fmla="*/ 63 h 504"/>
                    <a:gd name="T8" fmla="*/ 24 w 192"/>
                    <a:gd name="T9" fmla="*/ 63 h 504"/>
                    <a:gd name="T10" fmla="*/ 24 w 192"/>
                    <a:gd name="T11" fmla="*/ 45 h 504"/>
                    <a:gd name="T12" fmla="*/ 21 w 192"/>
                    <a:gd name="T13" fmla="*/ 26 h 504"/>
                    <a:gd name="T14" fmla="*/ 13 w 192"/>
                    <a:gd name="T15" fmla="*/ 8 h 504"/>
                    <a:gd name="T16" fmla="*/ 8 w 192"/>
                    <a:gd name="T17" fmla="*/ 0 h 504"/>
                    <a:gd name="T18" fmla="*/ 0 w 192"/>
                    <a:gd name="T19" fmla="*/ 4 h 504"/>
                    <a:gd name="T20" fmla="*/ 0 w 192"/>
                    <a:gd name="T21" fmla="*/ 4 h 504"/>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92" h="504">
                      <a:moveTo>
                        <a:pt x="0" y="27"/>
                      </a:moveTo>
                      <a:lnTo>
                        <a:pt x="76" y="194"/>
                      </a:lnTo>
                      <a:lnTo>
                        <a:pt x="113" y="318"/>
                      </a:lnTo>
                      <a:lnTo>
                        <a:pt x="116" y="504"/>
                      </a:lnTo>
                      <a:lnTo>
                        <a:pt x="192" y="504"/>
                      </a:lnTo>
                      <a:lnTo>
                        <a:pt x="187" y="360"/>
                      </a:lnTo>
                      <a:lnTo>
                        <a:pt x="162" y="208"/>
                      </a:lnTo>
                      <a:lnTo>
                        <a:pt x="99" y="59"/>
                      </a:lnTo>
                      <a:lnTo>
                        <a:pt x="63" y="0"/>
                      </a:lnTo>
                      <a:lnTo>
                        <a:pt x="0" y="27"/>
                      </a:lnTo>
                      <a:close/>
                    </a:path>
                  </a:pathLst>
                </a:custGeom>
                <a:solidFill>
                  <a:schemeClr val="accent2"/>
                </a:solidFill>
                <a:ln w="9525">
                  <a:noFill/>
                  <a:round/>
                  <a:headEnd/>
                  <a:tailEnd/>
                </a:ln>
              </p:spPr>
              <p:txBody>
                <a:bodyPr/>
                <a:lstStyle/>
                <a:p>
                  <a:pPr>
                    <a:defRPr/>
                  </a:pPr>
                  <a:endParaRPr lang="ru-RU"/>
                </a:p>
              </p:txBody>
            </p:sp>
            <p:sp>
              <p:nvSpPr>
                <p:cNvPr id="4143" name="Freeform 34"/>
                <p:cNvSpPr>
                  <a:spLocks/>
                </p:cNvSpPr>
                <p:nvPr userDrawn="1"/>
              </p:nvSpPr>
              <p:spPr bwMode="auto">
                <a:xfrm>
                  <a:off x="328" y="3630"/>
                  <a:ext cx="195" cy="135"/>
                </a:xfrm>
                <a:custGeom>
                  <a:avLst/>
                  <a:gdLst>
                    <a:gd name="T0" fmla="*/ 38 w 390"/>
                    <a:gd name="T1" fmla="*/ 0 h 269"/>
                    <a:gd name="T2" fmla="*/ 33 w 390"/>
                    <a:gd name="T3" fmla="*/ 3 h 269"/>
                    <a:gd name="T4" fmla="*/ 32 w 390"/>
                    <a:gd name="T5" fmla="*/ 9 h 269"/>
                    <a:gd name="T6" fmla="*/ 0 w 390"/>
                    <a:gd name="T7" fmla="*/ 22 h 269"/>
                    <a:gd name="T8" fmla="*/ 0 w 390"/>
                    <a:gd name="T9" fmla="*/ 28 h 269"/>
                    <a:gd name="T10" fmla="*/ 36 w 390"/>
                    <a:gd name="T11" fmla="*/ 29 h 269"/>
                    <a:gd name="T12" fmla="*/ 40 w 390"/>
                    <a:gd name="T13" fmla="*/ 34 h 269"/>
                    <a:gd name="T14" fmla="*/ 49 w 390"/>
                    <a:gd name="T15" fmla="*/ 34 h 269"/>
                    <a:gd name="T16" fmla="*/ 48 w 390"/>
                    <a:gd name="T17" fmla="*/ 24 h 269"/>
                    <a:gd name="T18" fmla="*/ 15 w 390"/>
                    <a:gd name="T19" fmla="*/ 22 h 269"/>
                    <a:gd name="T20" fmla="*/ 42 w 390"/>
                    <a:gd name="T21" fmla="*/ 12 h 269"/>
                    <a:gd name="T22" fmla="*/ 38 w 390"/>
                    <a:gd name="T23" fmla="*/ 0 h 269"/>
                    <a:gd name="T24" fmla="*/ 38 w 390"/>
                    <a:gd name="T25" fmla="*/ 0 h 269"/>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390" h="269">
                      <a:moveTo>
                        <a:pt x="297" y="0"/>
                      </a:moveTo>
                      <a:lnTo>
                        <a:pt x="257" y="17"/>
                      </a:lnTo>
                      <a:lnTo>
                        <a:pt x="253" y="66"/>
                      </a:lnTo>
                      <a:lnTo>
                        <a:pt x="0" y="169"/>
                      </a:lnTo>
                      <a:lnTo>
                        <a:pt x="0" y="222"/>
                      </a:lnTo>
                      <a:lnTo>
                        <a:pt x="284" y="226"/>
                      </a:lnTo>
                      <a:lnTo>
                        <a:pt x="320" y="269"/>
                      </a:lnTo>
                      <a:lnTo>
                        <a:pt x="390" y="266"/>
                      </a:lnTo>
                      <a:lnTo>
                        <a:pt x="383" y="190"/>
                      </a:lnTo>
                      <a:lnTo>
                        <a:pt x="116" y="176"/>
                      </a:lnTo>
                      <a:lnTo>
                        <a:pt x="333" y="89"/>
                      </a:lnTo>
                      <a:lnTo>
                        <a:pt x="297" y="0"/>
                      </a:lnTo>
                      <a:close/>
                    </a:path>
                  </a:pathLst>
                </a:custGeom>
                <a:solidFill>
                  <a:schemeClr val="accent2"/>
                </a:solidFill>
                <a:ln w="9525">
                  <a:noFill/>
                  <a:round/>
                  <a:headEnd/>
                  <a:tailEnd/>
                </a:ln>
              </p:spPr>
              <p:txBody>
                <a:bodyPr/>
                <a:lstStyle/>
                <a:p>
                  <a:pPr>
                    <a:defRPr/>
                  </a:pPr>
                  <a:endParaRPr lang="ru-RU"/>
                </a:p>
              </p:txBody>
            </p:sp>
            <p:sp>
              <p:nvSpPr>
                <p:cNvPr id="4144" name="Freeform 35"/>
                <p:cNvSpPr>
                  <a:spLocks/>
                </p:cNvSpPr>
                <p:nvPr userDrawn="1"/>
              </p:nvSpPr>
              <p:spPr bwMode="auto">
                <a:xfrm>
                  <a:off x="658" y="3538"/>
                  <a:ext cx="471" cy="212"/>
                </a:xfrm>
                <a:custGeom>
                  <a:avLst/>
                  <a:gdLst>
                    <a:gd name="T0" fmla="*/ 0 w 941"/>
                    <a:gd name="T1" fmla="*/ 17 h 424"/>
                    <a:gd name="T2" fmla="*/ 108 w 941"/>
                    <a:gd name="T3" fmla="*/ 0 h 424"/>
                    <a:gd name="T4" fmla="*/ 116 w 941"/>
                    <a:gd name="T5" fmla="*/ 10 h 424"/>
                    <a:gd name="T6" fmla="*/ 118 w 941"/>
                    <a:gd name="T7" fmla="*/ 23 h 424"/>
                    <a:gd name="T8" fmla="*/ 113 w 941"/>
                    <a:gd name="T9" fmla="*/ 36 h 424"/>
                    <a:gd name="T10" fmla="*/ 8 w 941"/>
                    <a:gd name="T11" fmla="*/ 53 h 424"/>
                    <a:gd name="T12" fmla="*/ 7 w 941"/>
                    <a:gd name="T13" fmla="*/ 48 h 424"/>
                    <a:gd name="T14" fmla="*/ 108 w 941"/>
                    <a:gd name="T15" fmla="*/ 31 h 424"/>
                    <a:gd name="T16" fmla="*/ 112 w 941"/>
                    <a:gd name="T17" fmla="*/ 19 h 424"/>
                    <a:gd name="T18" fmla="*/ 105 w 941"/>
                    <a:gd name="T19" fmla="*/ 8 h 424"/>
                    <a:gd name="T20" fmla="*/ 0 w 941"/>
                    <a:gd name="T21" fmla="*/ 24 h 424"/>
                    <a:gd name="T22" fmla="*/ 0 w 941"/>
                    <a:gd name="T23" fmla="*/ 17 h 424"/>
                    <a:gd name="T24" fmla="*/ 0 w 941"/>
                    <a:gd name="T25" fmla="*/ 17 h 424"/>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941" h="424">
                      <a:moveTo>
                        <a:pt x="0" y="131"/>
                      </a:moveTo>
                      <a:lnTo>
                        <a:pt x="863" y="0"/>
                      </a:lnTo>
                      <a:lnTo>
                        <a:pt x="926" y="78"/>
                      </a:lnTo>
                      <a:lnTo>
                        <a:pt x="941" y="181"/>
                      </a:lnTo>
                      <a:lnTo>
                        <a:pt x="903" y="282"/>
                      </a:lnTo>
                      <a:lnTo>
                        <a:pt x="57" y="424"/>
                      </a:lnTo>
                      <a:lnTo>
                        <a:pt x="53" y="384"/>
                      </a:lnTo>
                      <a:lnTo>
                        <a:pt x="863" y="242"/>
                      </a:lnTo>
                      <a:lnTo>
                        <a:pt x="893" y="145"/>
                      </a:lnTo>
                      <a:lnTo>
                        <a:pt x="840" y="57"/>
                      </a:lnTo>
                      <a:lnTo>
                        <a:pt x="0" y="185"/>
                      </a:lnTo>
                      <a:lnTo>
                        <a:pt x="0" y="131"/>
                      </a:lnTo>
                      <a:close/>
                    </a:path>
                  </a:pathLst>
                </a:custGeom>
                <a:solidFill>
                  <a:schemeClr val="accent2"/>
                </a:solidFill>
                <a:ln w="9525">
                  <a:noFill/>
                  <a:round/>
                  <a:headEnd/>
                  <a:tailEnd/>
                </a:ln>
              </p:spPr>
              <p:txBody>
                <a:bodyPr/>
                <a:lstStyle/>
                <a:p>
                  <a:pPr>
                    <a:defRPr/>
                  </a:pPr>
                  <a:endParaRPr lang="ru-RU"/>
                </a:p>
              </p:txBody>
            </p:sp>
            <p:sp>
              <p:nvSpPr>
                <p:cNvPr id="4145" name="Freeform 36"/>
                <p:cNvSpPr>
                  <a:spLocks/>
                </p:cNvSpPr>
                <p:nvPr userDrawn="1"/>
              </p:nvSpPr>
              <p:spPr bwMode="auto">
                <a:xfrm>
                  <a:off x="717" y="3606"/>
                  <a:ext cx="245" cy="86"/>
                </a:xfrm>
                <a:custGeom>
                  <a:avLst/>
                  <a:gdLst>
                    <a:gd name="T0" fmla="*/ 0 w 488"/>
                    <a:gd name="T1" fmla="*/ 15 h 173"/>
                    <a:gd name="T2" fmla="*/ 9 w 488"/>
                    <a:gd name="T3" fmla="*/ 21 h 173"/>
                    <a:gd name="T4" fmla="*/ 28 w 488"/>
                    <a:gd name="T5" fmla="*/ 20 h 173"/>
                    <a:gd name="T6" fmla="*/ 53 w 488"/>
                    <a:gd name="T7" fmla="*/ 14 h 173"/>
                    <a:gd name="T8" fmla="*/ 62 w 488"/>
                    <a:gd name="T9" fmla="*/ 5 h 173"/>
                    <a:gd name="T10" fmla="*/ 56 w 488"/>
                    <a:gd name="T11" fmla="*/ 0 h 173"/>
                    <a:gd name="T12" fmla="*/ 32 w 488"/>
                    <a:gd name="T13" fmla="*/ 0 h 173"/>
                    <a:gd name="T14" fmla="*/ 14 w 488"/>
                    <a:gd name="T15" fmla="*/ 1 h 173"/>
                    <a:gd name="T16" fmla="*/ 2 w 488"/>
                    <a:gd name="T17" fmla="*/ 9 h 173"/>
                    <a:gd name="T18" fmla="*/ 14 w 488"/>
                    <a:gd name="T19" fmla="*/ 11 h 173"/>
                    <a:gd name="T20" fmla="*/ 35 w 488"/>
                    <a:gd name="T21" fmla="*/ 6 h 173"/>
                    <a:gd name="T22" fmla="*/ 53 w 488"/>
                    <a:gd name="T23" fmla="*/ 6 h 173"/>
                    <a:gd name="T24" fmla="*/ 34 w 488"/>
                    <a:gd name="T25" fmla="*/ 13 h 173"/>
                    <a:gd name="T26" fmla="*/ 18 w 488"/>
                    <a:gd name="T27" fmla="*/ 15 h 173"/>
                    <a:gd name="T28" fmla="*/ 0 w 488"/>
                    <a:gd name="T29" fmla="*/ 15 h 173"/>
                    <a:gd name="T30" fmla="*/ 0 w 488"/>
                    <a:gd name="T31" fmla="*/ 15 h 173"/>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488" h="173">
                      <a:moveTo>
                        <a:pt x="0" y="126"/>
                      </a:moveTo>
                      <a:lnTo>
                        <a:pt x="66" y="173"/>
                      </a:lnTo>
                      <a:lnTo>
                        <a:pt x="222" y="166"/>
                      </a:lnTo>
                      <a:lnTo>
                        <a:pt x="418" y="116"/>
                      </a:lnTo>
                      <a:lnTo>
                        <a:pt x="488" y="42"/>
                      </a:lnTo>
                      <a:lnTo>
                        <a:pt x="443" y="2"/>
                      </a:lnTo>
                      <a:lnTo>
                        <a:pt x="253" y="0"/>
                      </a:lnTo>
                      <a:lnTo>
                        <a:pt x="110" y="12"/>
                      </a:lnTo>
                      <a:lnTo>
                        <a:pt x="15" y="76"/>
                      </a:lnTo>
                      <a:lnTo>
                        <a:pt x="112" y="95"/>
                      </a:lnTo>
                      <a:lnTo>
                        <a:pt x="275" y="53"/>
                      </a:lnTo>
                      <a:lnTo>
                        <a:pt x="416" y="53"/>
                      </a:lnTo>
                      <a:lnTo>
                        <a:pt x="268" y="110"/>
                      </a:lnTo>
                      <a:lnTo>
                        <a:pt x="142" y="126"/>
                      </a:lnTo>
                      <a:lnTo>
                        <a:pt x="0" y="126"/>
                      </a:lnTo>
                      <a:close/>
                    </a:path>
                  </a:pathLst>
                </a:custGeom>
                <a:solidFill>
                  <a:schemeClr val="accent2"/>
                </a:solidFill>
                <a:ln w="9525">
                  <a:noFill/>
                  <a:round/>
                  <a:headEnd/>
                  <a:tailEnd/>
                </a:ln>
              </p:spPr>
              <p:txBody>
                <a:bodyPr/>
                <a:lstStyle/>
                <a:p>
                  <a:pPr>
                    <a:defRPr/>
                  </a:pPr>
                  <a:endParaRPr lang="ru-RU"/>
                </a:p>
              </p:txBody>
            </p:sp>
          </p:grpSp>
        </p:grpSp>
      </p:grpSp>
      <p:grpSp>
        <p:nvGrpSpPr>
          <p:cNvPr id="4107" name="Group 37"/>
          <p:cNvGrpSpPr>
            <a:grpSpLocks/>
          </p:cNvGrpSpPr>
          <p:nvPr/>
        </p:nvGrpSpPr>
        <p:grpSpPr bwMode="auto">
          <a:xfrm>
            <a:off x="8680450" y="2116138"/>
            <a:ext cx="385763" cy="4308475"/>
            <a:chOff x="5468" y="1333"/>
            <a:chExt cx="243" cy="2714"/>
          </a:xfrm>
        </p:grpSpPr>
        <p:sp>
          <p:nvSpPr>
            <p:cNvPr id="4121" name="Freeform 38"/>
            <p:cNvSpPr>
              <a:spLocks/>
            </p:cNvSpPr>
            <p:nvPr userDrawn="1"/>
          </p:nvSpPr>
          <p:spPr bwMode="auto">
            <a:xfrm flipH="1">
              <a:off x="5468" y="2620"/>
              <a:ext cx="205" cy="1427"/>
            </a:xfrm>
            <a:custGeom>
              <a:avLst/>
              <a:gdLst>
                <a:gd name="T0" fmla="*/ 13 w 772"/>
                <a:gd name="T1" fmla="*/ 263 h 3266"/>
                <a:gd name="T2" fmla="*/ 7 w 772"/>
                <a:gd name="T3" fmla="*/ 246 h 3266"/>
                <a:gd name="T4" fmla="*/ 6 w 772"/>
                <a:gd name="T5" fmla="*/ 232 h 3266"/>
                <a:gd name="T6" fmla="*/ 7 w 772"/>
                <a:gd name="T7" fmla="*/ 212 h 3266"/>
                <a:gd name="T8" fmla="*/ 11 w 772"/>
                <a:gd name="T9" fmla="*/ 188 h 3266"/>
                <a:gd name="T10" fmla="*/ 12 w 772"/>
                <a:gd name="T11" fmla="*/ 173 h 3266"/>
                <a:gd name="T12" fmla="*/ 11 w 772"/>
                <a:gd name="T13" fmla="*/ 163 h 3266"/>
                <a:gd name="T14" fmla="*/ 7 w 772"/>
                <a:gd name="T15" fmla="*/ 155 h 3266"/>
                <a:gd name="T16" fmla="*/ 7 w 772"/>
                <a:gd name="T17" fmla="*/ 145 h 3266"/>
                <a:gd name="T18" fmla="*/ 8 w 772"/>
                <a:gd name="T19" fmla="*/ 132 h 3266"/>
                <a:gd name="T20" fmla="*/ 14 w 772"/>
                <a:gd name="T21" fmla="*/ 97 h 3266"/>
                <a:gd name="T22" fmla="*/ 14 w 772"/>
                <a:gd name="T23" fmla="*/ 79 h 3266"/>
                <a:gd name="T24" fmla="*/ 13 w 772"/>
                <a:gd name="T25" fmla="*/ 59 h 3266"/>
                <a:gd name="T26" fmla="*/ 8 w 772"/>
                <a:gd name="T27" fmla="*/ 50 h 3266"/>
                <a:gd name="T28" fmla="*/ 4 w 772"/>
                <a:gd name="T29" fmla="*/ 35 h 3266"/>
                <a:gd name="T30" fmla="*/ 0 w 772"/>
                <a:gd name="T31" fmla="*/ 0 h 3266"/>
                <a:gd name="T32" fmla="*/ 1 w 772"/>
                <a:gd name="T33" fmla="*/ 32 h 3266"/>
                <a:gd name="T34" fmla="*/ 3 w 772"/>
                <a:gd name="T35" fmla="*/ 51 h 3266"/>
                <a:gd name="T36" fmla="*/ 7 w 772"/>
                <a:gd name="T37" fmla="*/ 63 h 3266"/>
                <a:gd name="T38" fmla="*/ 11 w 772"/>
                <a:gd name="T39" fmla="*/ 69 h 3266"/>
                <a:gd name="T40" fmla="*/ 11 w 772"/>
                <a:gd name="T41" fmla="*/ 87 h 3266"/>
                <a:gd name="T42" fmla="*/ 9 w 772"/>
                <a:gd name="T43" fmla="*/ 106 h 3266"/>
                <a:gd name="T44" fmla="*/ 5 w 772"/>
                <a:gd name="T45" fmla="*/ 138 h 3266"/>
                <a:gd name="T46" fmla="*/ 4 w 772"/>
                <a:gd name="T47" fmla="*/ 159 h 3266"/>
                <a:gd name="T48" fmla="*/ 9 w 772"/>
                <a:gd name="T49" fmla="*/ 171 h 3266"/>
                <a:gd name="T50" fmla="*/ 8 w 772"/>
                <a:gd name="T51" fmla="*/ 182 h 3266"/>
                <a:gd name="T52" fmla="*/ 5 w 772"/>
                <a:gd name="T53" fmla="*/ 204 h 3266"/>
                <a:gd name="T54" fmla="*/ 3 w 772"/>
                <a:gd name="T55" fmla="*/ 226 h 3266"/>
                <a:gd name="T56" fmla="*/ 5 w 772"/>
                <a:gd name="T57" fmla="*/ 249 h 3266"/>
                <a:gd name="T58" fmla="*/ 8 w 772"/>
                <a:gd name="T59" fmla="*/ 262 h 3266"/>
                <a:gd name="T60" fmla="*/ 12 w 772"/>
                <a:gd name="T61" fmla="*/ 272 h 3266"/>
                <a:gd name="T62" fmla="*/ 13 w 772"/>
                <a:gd name="T63" fmla="*/ 263 h 3266"/>
                <a:gd name="T64" fmla="*/ 13 w 772"/>
                <a:gd name="T65" fmla="*/ 263 h 326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772" h="3266">
                  <a:moveTo>
                    <a:pt x="692" y="3156"/>
                  </a:moveTo>
                  <a:lnTo>
                    <a:pt x="380" y="2945"/>
                  </a:lnTo>
                  <a:lnTo>
                    <a:pt x="319" y="2783"/>
                  </a:lnTo>
                  <a:lnTo>
                    <a:pt x="371" y="2542"/>
                  </a:lnTo>
                  <a:lnTo>
                    <a:pt x="591" y="2251"/>
                  </a:lnTo>
                  <a:lnTo>
                    <a:pt x="641" y="2070"/>
                  </a:lnTo>
                  <a:lnTo>
                    <a:pt x="591" y="1948"/>
                  </a:lnTo>
                  <a:lnTo>
                    <a:pt x="401" y="1859"/>
                  </a:lnTo>
                  <a:lnTo>
                    <a:pt x="361" y="1747"/>
                  </a:lnTo>
                  <a:lnTo>
                    <a:pt x="430" y="1587"/>
                  </a:lnTo>
                  <a:lnTo>
                    <a:pt x="741" y="1156"/>
                  </a:lnTo>
                  <a:lnTo>
                    <a:pt x="772" y="945"/>
                  </a:lnTo>
                  <a:lnTo>
                    <a:pt x="692" y="713"/>
                  </a:lnTo>
                  <a:lnTo>
                    <a:pt x="430" y="603"/>
                  </a:lnTo>
                  <a:lnTo>
                    <a:pt x="200" y="422"/>
                  </a:lnTo>
                  <a:lnTo>
                    <a:pt x="0" y="0"/>
                  </a:lnTo>
                  <a:lnTo>
                    <a:pt x="29" y="382"/>
                  </a:lnTo>
                  <a:lnTo>
                    <a:pt x="179" y="612"/>
                  </a:lnTo>
                  <a:lnTo>
                    <a:pt x="380" y="753"/>
                  </a:lnTo>
                  <a:lnTo>
                    <a:pt x="601" y="833"/>
                  </a:lnTo>
                  <a:lnTo>
                    <a:pt x="612" y="1044"/>
                  </a:lnTo>
                  <a:lnTo>
                    <a:pt x="500" y="1266"/>
                  </a:lnTo>
                  <a:lnTo>
                    <a:pt x="240" y="1658"/>
                  </a:lnTo>
                  <a:lnTo>
                    <a:pt x="230" y="1909"/>
                  </a:lnTo>
                  <a:lnTo>
                    <a:pt x="471" y="2049"/>
                  </a:lnTo>
                  <a:lnTo>
                    <a:pt x="460" y="2180"/>
                  </a:lnTo>
                  <a:lnTo>
                    <a:pt x="249" y="2452"/>
                  </a:lnTo>
                  <a:lnTo>
                    <a:pt x="160" y="2713"/>
                  </a:lnTo>
                  <a:lnTo>
                    <a:pt x="240" y="2994"/>
                  </a:lnTo>
                  <a:lnTo>
                    <a:pt x="430" y="3144"/>
                  </a:lnTo>
                  <a:lnTo>
                    <a:pt x="671" y="3266"/>
                  </a:lnTo>
                  <a:lnTo>
                    <a:pt x="692" y="3156"/>
                  </a:lnTo>
                  <a:close/>
                </a:path>
              </a:pathLst>
            </a:custGeom>
            <a:solidFill>
              <a:schemeClr val="folHlink"/>
            </a:solidFill>
            <a:ln w="9525">
              <a:noFill/>
              <a:round/>
              <a:headEnd/>
              <a:tailEnd/>
            </a:ln>
          </p:spPr>
          <p:txBody>
            <a:bodyPr/>
            <a:lstStyle/>
            <a:p>
              <a:pPr>
                <a:defRPr/>
              </a:pPr>
              <a:endParaRPr lang="ru-RU"/>
            </a:p>
          </p:txBody>
        </p:sp>
        <p:sp>
          <p:nvSpPr>
            <p:cNvPr id="4122" name="Freeform 39"/>
            <p:cNvSpPr>
              <a:spLocks/>
            </p:cNvSpPr>
            <p:nvPr userDrawn="1"/>
          </p:nvSpPr>
          <p:spPr bwMode="auto">
            <a:xfrm flipH="1">
              <a:off x="5506" y="1333"/>
              <a:ext cx="205" cy="1633"/>
            </a:xfrm>
            <a:custGeom>
              <a:avLst/>
              <a:gdLst>
                <a:gd name="T0" fmla="*/ 13 w 772"/>
                <a:gd name="T1" fmla="*/ 395 h 3266"/>
                <a:gd name="T2" fmla="*/ 7 w 772"/>
                <a:gd name="T3" fmla="*/ 369 h 3266"/>
                <a:gd name="T4" fmla="*/ 6 w 772"/>
                <a:gd name="T5" fmla="*/ 348 h 3266"/>
                <a:gd name="T6" fmla="*/ 7 w 772"/>
                <a:gd name="T7" fmla="*/ 318 h 3266"/>
                <a:gd name="T8" fmla="*/ 11 w 772"/>
                <a:gd name="T9" fmla="*/ 282 h 3266"/>
                <a:gd name="T10" fmla="*/ 12 w 772"/>
                <a:gd name="T11" fmla="*/ 259 h 3266"/>
                <a:gd name="T12" fmla="*/ 11 w 772"/>
                <a:gd name="T13" fmla="*/ 244 h 3266"/>
                <a:gd name="T14" fmla="*/ 7 w 772"/>
                <a:gd name="T15" fmla="*/ 233 h 3266"/>
                <a:gd name="T16" fmla="*/ 7 w 772"/>
                <a:gd name="T17" fmla="*/ 219 h 3266"/>
                <a:gd name="T18" fmla="*/ 8 w 772"/>
                <a:gd name="T19" fmla="*/ 199 h 3266"/>
                <a:gd name="T20" fmla="*/ 14 w 772"/>
                <a:gd name="T21" fmla="*/ 145 h 3266"/>
                <a:gd name="T22" fmla="*/ 14 w 772"/>
                <a:gd name="T23" fmla="*/ 119 h 3266"/>
                <a:gd name="T24" fmla="*/ 13 w 772"/>
                <a:gd name="T25" fmla="*/ 90 h 3266"/>
                <a:gd name="T26" fmla="*/ 8 w 772"/>
                <a:gd name="T27" fmla="*/ 76 h 3266"/>
                <a:gd name="T28" fmla="*/ 4 w 772"/>
                <a:gd name="T29" fmla="*/ 53 h 3266"/>
                <a:gd name="T30" fmla="*/ 0 w 772"/>
                <a:gd name="T31" fmla="*/ 0 h 3266"/>
                <a:gd name="T32" fmla="*/ 1 w 772"/>
                <a:gd name="T33" fmla="*/ 48 h 3266"/>
                <a:gd name="T34" fmla="*/ 3 w 772"/>
                <a:gd name="T35" fmla="*/ 77 h 3266"/>
                <a:gd name="T36" fmla="*/ 7 w 772"/>
                <a:gd name="T37" fmla="*/ 95 h 3266"/>
                <a:gd name="T38" fmla="*/ 11 w 772"/>
                <a:gd name="T39" fmla="*/ 105 h 3266"/>
                <a:gd name="T40" fmla="*/ 11 w 772"/>
                <a:gd name="T41" fmla="*/ 131 h 3266"/>
                <a:gd name="T42" fmla="*/ 9 w 772"/>
                <a:gd name="T43" fmla="*/ 159 h 3266"/>
                <a:gd name="T44" fmla="*/ 5 w 772"/>
                <a:gd name="T45" fmla="*/ 208 h 3266"/>
                <a:gd name="T46" fmla="*/ 4 w 772"/>
                <a:gd name="T47" fmla="*/ 239 h 3266"/>
                <a:gd name="T48" fmla="*/ 9 w 772"/>
                <a:gd name="T49" fmla="*/ 257 h 3266"/>
                <a:gd name="T50" fmla="*/ 8 w 772"/>
                <a:gd name="T51" fmla="*/ 273 h 3266"/>
                <a:gd name="T52" fmla="*/ 5 w 772"/>
                <a:gd name="T53" fmla="*/ 307 h 3266"/>
                <a:gd name="T54" fmla="*/ 3 w 772"/>
                <a:gd name="T55" fmla="*/ 340 h 3266"/>
                <a:gd name="T56" fmla="*/ 5 w 772"/>
                <a:gd name="T57" fmla="*/ 375 h 3266"/>
                <a:gd name="T58" fmla="*/ 8 w 772"/>
                <a:gd name="T59" fmla="*/ 393 h 3266"/>
                <a:gd name="T60" fmla="*/ 12 w 772"/>
                <a:gd name="T61" fmla="*/ 409 h 3266"/>
                <a:gd name="T62" fmla="*/ 13 w 772"/>
                <a:gd name="T63" fmla="*/ 395 h 3266"/>
                <a:gd name="T64" fmla="*/ 13 w 772"/>
                <a:gd name="T65" fmla="*/ 395 h 326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772" h="3266">
                  <a:moveTo>
                    <a:pt x="692" y="3156"/>
                  </a:moveTo>
                  <a:lnTo>
                    <a:pt x="380" y="2945"/>
                  </a:lnTo>
                  <a:lnTo>
                    <a:pt x="319" y="2783"/>
                  </a:lnTo>
                  <a:lnTo>
                    <a:pt x="371" y="2542"/>
                  </a:lnTo>
                  <a:lnTo>
                    <a:pt x="591" y="2251"/>
                  </a:lnTo>
                  <a:lnTo>
                    <a:pt x="641" y="2070"/>
                  </a:lnTo>
                  <a:lnTo>
                    <a:pt x="591" y="1948"/>
                  </a:lnTo>
                  <a:lnTo>
                    <a:pt x="401" y="1859"/>
                  </a:lnTo>
                  <a:lnTo>
                    <a:pt x="361" y="1747"/>
                  </a:lnTo>
                  <a:lnTo>
                    <a:pt x="430" y="1587"/>
                  </a:lnTo>
                  <a:lnTo>
                    <a:pt x="741" y="1156"/>
                  </a:lnTo>
                  <a:lnTo>
                    <a:pt x="772" y="945"/>
                  </a:lnTo>
                  <a:lnTo>
                    <a:pt x="692" y="713"/>
                  </a:lnTo>
                  <a:lnTo>
                    <a:pt x="430" y="603"/>
                  </a:lnTo>
                  <a:lnTo>
                    <a:pt x="200" y="422"/>
                  </a:lnTo>
                  <a:lnTo>
                    <a:pt x="0" y="0"/>
                  </a:lnTo>
                  <a:lnTo>
                    <a:pt x="29" y="382"/>
                  </a:lnTo>
                  <a:lnTo>
                    <a:pt x="179" y="612"/>
                  </a:lnTo>
                  <a:lnTo>
                    <a:pt x="380" y="753"/>
                  </a:lnTo>
                  <a:lnTo>
                    <a:pt x="601" y="833"/>
                  </a:lnTo>
                  <a:lnTo>
                    <a:pt x="612" y="1044"/>
                  </a:lnTo>
                  <a:lnTo>
                    <a:pt x="500" y="1266"/>
                  </a:lnTo>
                  <a:lnTo>
                    <a:pt x="240" y="1658"/>
                  </a:lnTo>
                  <a:lnTo>
                    <a:pt x="230" y="1909"/>
                  </a:lnTo>
                  <a:lnTo>
                    <a:pt x="471" y="2049"/>
                  </a:lnTo>
                  <a:lnTo>
                    <a:pt x="460" y="2180"/>
                  </a:lnTo>
                  <a:lnTo>
                    <a:pt x="249" y="2452"/>
                  </a:lnTo>
                  <a:lnTo>
                    <a:pt x="160" y="2713"/>
                  </a:lnTo>
                  <a:lnTo>
                    <a:pt x="240" y="2994"/>
                  </a:lnTo>
                  <a:lnTo>
                    <a:pt x="430" y="3144"/>
                  </a:lnTo>
                  <a:lnTo>
                    <a:pt x="671" y="3266"/>
                  </a:lnTo>
                  <a:lnTo>
                    <a:pt x="692" y="3156"/>
                  </a:lnTo>
                  <a:close/>
                </a:path>
              </a:pathLst>
            </a:custGeom>
            <a:solidFill>
              <a:schemeClr val="folHlink"/>
            </a:solidFill>
            <a:ln w="9525">
              <a:noFill/>
              <a:round/>
              <a:headEnd/>
              <a:tailEnd/>
            </a:ln>
          </p:spPr>
          <p:txBody>
            <a:bodyPr/>
            <a:lstStyle/>
            <a:p>
              <a:pPr>
                <a:defRPr/>
              </a:pPr>
              <a:endParaRPr lang="ru-RU"/>
            </a:p>
          </p:txBody>
        </p:sp>
      </p:grpSp>
      <p:grpSp>
        <p:nvGrpSpPr>
          <p:cNvPr id="4108" name="Group 40"/>
          <p:cNvGrpSpPr>
            <a:grpSpLocks/>
          </p:cNvGrpSpPr>
          <p:nvPr/>
        </p:nvGrpSpPr>
        <p:grpSpPr bwMode="auto">
          <a:xfrm>
            <a:off x="7318375" y="90488"/>
            <a:ext cx="2133600" cy="1911350"/>
            <a:chOff x="4610" y="57"/>
            <a:chExt cx="1344" cy="1204"/>
          </a:xfrm>
        </p:grpSpPr>
        <p:grpSp>
          <p:nvGrpSpPr>
            <p:cNvPr id="4109" name="Group 41"/>
            <p:cNvGrpSpPr>
              <a:grpSpLocks/>
            </p:cNvGrpSpPr>
            <p:nvPr userDrawn="1"/>
          </p:nvGrpSpPr>
          <p:grpSpPr bwMode="auto">
            <a:xfrm>
              <a:off x="4610" y="57"/>
              <a:ext cx="1344" cy="1204"/>
              <a:chOff x="4610" y="57"/>
              <a:chExt cx="1344" cy="1204"/>
            </a:xfrm>
          </p:grpSpPr>
          <p:sp>
            <p:nvSpPr>
              <p:cNvPr id="4111" name="Freeform 42"/>
              <p:cNvSpPr>
                <a:spLocks/>
              </p:cNvSpPr>
              <p:nvPr userDrawn="1"/>
            </p:nvSpPr>
            <p:spPr bwMode="auto">
              <a:xfrm rot="-3172564">
                <a:off x="5430" y="1086"/>
                <a:ext cx="62" cy="288"/>
              </a:xfrm>
              <a:custGeom>
                <a:avLst/>
                <a:gdLst>
                  <a:gd name="T0" fmla="*/ 2 w 245"/>
                  <a:gd name="T1" fmla="*/ 0 h 806"/>
                  <a:gd name="T2" fmla="*/ 2 w 245"/>
                  <a:gd name="T3" fmla="*/ 16 h 806"/>
                  <a:gd name="T4" fmla="*/ 0 w 245"/>
                  <a:gd name="T5" fmla="*/ 37 h 806"/>
                  <a:gd name="T6" fmla="*/ 1 w 245"/>
                  <a:gd name="T7" fmla="*/ 36 h 806"/>
                  <a:gd name="T8" fmla="*/ 4 w 245"/>
                  <a:gd name="T9" fmla="*/ 17 h 806"/>
                  <a:gd name="T10" fmla="*/ 4 w 245"/>
                  <a:gd name="T11" fmla="*/ 0 h 806"/>
                  <a:gd name="T12" fmla="*/ 2 w 245"/>
                  <a:gd name="T13" fmla="*/ 0 h 806"/>
                  <a:gd name="T14" fmla="*/ 2 w 245"/>
                  <a:gd name="T15" fmla="*/ 0 h 806"/>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45" h="806">
                    <a:moveTo>
                      <a:pt x="123" y="9"/>
                    </a:moveTo>
                    <a:lnTo>
                      <a:pt x="131" y="342"/>
                    </a:lnTo>
                    <a:lnTo>
                      <a:pt x="0" y="806"/>
                    </a:lnTo>
                    <a:lnTo>
                      <a:pt x="79" y="789"/>
                    </a:lnTo>
                    <a:lnTo>
                      <a:pt x="218" y="376"/>
                    </a:lnTo>
                    <a:lnTo>
                      <a:pt x="245" y="0"/>
                    </a:lnTo>
                    <a:lnTo>
                      <a:pt x="123" y="9"/>
                    </a:lnTo>
                    <a:close/>
                  </a:path>
                </a:pathLst>
              </a:custGeom>
              <a:solidFill>
                <a:schemeClr val="accent2"/>
              </a:solidFill>
              <a:ln w="9525">
                <a:noFill/>
                <a:round/>
                <a:headEnd/>
                <a:tailEnd/>
              </a:ln>
            </p:spPr>
            <p:txBody>
              <a:bodyPr/>
              <a:lstStyle/>
              <a:p>
                <a:pPr>
                  <a:defRPr/>
                </a:pPr>
                <a:endParaRPr lang="ru-RU"/>
              </a:p>
            </p:txBody>
          </p:sp>
          <p:grpSp>
            <p:nvGrpSpPr>
              <p:cNvPr id="4112" name="Group 43"/>
              <p:cNvGrpSpPr>
                <a:grpSpLocks/>
              </p:cNvGrpSpPr>
              <p:nvPr userDrawn="1"/>
            </p:nvGrpSpPr>
            <p:grpSpPr bwMode="auto">
              <a:xfrm>
                <a:off x="4610" y="57"/>
                <a:ext cx="1344" cy="985"/>
                <a:chOff x="4610" y="57"/>
                <a:chExt cx="1344" cy="985"/>
              </a:xfrm>
            </p:grpSpPr>
            <p:sp>
              <p:nvSpPr>
                <p:cNvPr id="4113" name="Freeform 44"/>
                <p:cNvSpPr>
                  <a:spLocks/>
                </p:cNvSpPr>
                <p:nvPr userDrawn="1"/>
              </p:nvSpPr>
              <p:spPr bwMode="auto">
                <a:xfrm rot="-3172564">
                  <a:off x="4966" y="71"/>
                  <a:ext cx="153" cy="125"/>
                </a:xfrm>
                <a:custGeom>
                  <a:avLst/>
                  <a:gdLst>
                    <a:gd name="T0" fmla="*/ 0 w 604"/>
                    <a:gd name="T1" fmla="*/ 0 h 349"/>
                    <a:gd name="T2" fmla="*/ 5 w 604"/>
                    <a:gd name="T3" fmla="*/ 9 h 349"/>
                    <a:gd name="T4" fmla="*/ 8 w 604"/>
                    <a:gd name="T5" fmla="*/ 16 h 349"/>
                    <a:gd name="T6" fmla="*/ 10 w 604"/>
                    <a:gd name="T7" fmla="*/ 6 h 349"/>
                    <a:gd name="T8" fmla="*/ 6 w 604"/>
                    <a:gd name="T9" fmla="*/ 0 h 349"/>
                    <a:gd name="T10" fmla="*/ 8 w 604"/>
                    <a:gd name="T11" fmla="*/ 9 h 349"/>
                    <a:gd name="T12" fmla="*/ 2 w 604"/>
                    <a:gd name="T13" fmla="*/ 1 h 349"/>
                    <a:gd name="T14" fmla="*/ 0 w 604"/>
                    <a:gd name="T15" fmla="*/ 0 h 349"/>
                    <a:gd name="T16" fmla="*/ 0 w 604"/>
                    <a:gd name="T17" fmla="*/ 0 h 349"/>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604" h="349">
                      <a:moveTo>
                        <a:pt x="0" y="0"/>
                      </a:moveTo>
                      <a:lnTo>
                        <a:pt x="298" y="184"/>
                      </a:lnTo>
                      <a:lnTo>
                        <a:pt x="500" y="349"/>
                      </a:lnTo>
                      <a:lnTo>
                        <a:pt x="604" y="140"/>
                      </a:lnTo>
                      <a:lnTo>
                        <a:pt x="359" y="9"/>
                      </a:lnTo>
                      <a:lnTo>
                        <a:pt x="464" y="184"/>
                      </a:lnTo>
                      <a:lnTo>
                        <a:pt x="131" y="17"/>
                      </a:lnTo>
                      <a:lnTo>
                        <a:pt x="0" y="0"/>
                      </a:lnTo>
                      <a:close/>
                    </a:path>
                  </a:pathLst>
                </a:custGeom>
                <a:solidFill>
                  <a:schemeClr val="accent2"/>
                </a:solidFill>
                <a:ln w="9525">
                  <a:noFill/>
                  <a:round/>
                  <a:headEnd/>
                  <a:tailEnd/>
                </a:ln>
              </p:spPr>
              <p:txBody>
                <a:bodyPr/>
                <a:lstStyle/>
                <a:p>
                  <a:pPr>
                    <a:defRPr/>
                  </a:pPr>
                  <a:endParaRPr lang="ru-RU"/>
                </a:p>
              </p:txBody>
            </p:sp>
            <p:sp>
              <p:nvSpPr>
                <p:cNvPr id="4114" name="Freeform 45"/>
                <p:cNvSpPr>
                  <a:spLocks/>
                </p:cNvSpPr>
                <p:nvPr userDrawn="1"/>
              </p:nvSpPr>
              <p:spPr bwMode="auto">
                <a:xfrm rot="-3172564">
                  <a:off x="5050" y="330"/>
                  <a:ext cx="269" cy="438"/>
                </a:xfrm>
                <a:custGeom>
                  <a:avLst/>
                  <a:gdLst>
                    <a:gd name="T0" fmla="*/ 12 w 1064"/>
                    <a:gd name="T1" fmla="*/ 6 h 1230"/>
                    <a:gd name="T2" fmla="*/ 8 w 1064"/>
                    <a:gd name="T3" fmla="*/ 16 h 1230"/>
                    <a:gd name="T4" fmla="*/ 3 w 1064"/>
                    <a:gd name="T5" fmla="*/ 35 h 1230"/>
                    <a:gd name="T6" fmla="*/ 0 w 1064"/>
                    <a:gd name="T7" fmla="*/ 50 h 1230"/>
                    <a:gd name="T8" fmla="*/ 1 w 1064"/>
                    <a:gd name="T9" fmla="*/ 56 h 1230"/>
                    <a:gd name="T10" fmla="*/ 4 w 1064"/>
                    <a:gd name="T11" fmla="*/ 54 h 1230"/>
                    <a:gd name="T12" fmla="*/ 9 w 1064"/>
                    <a:gd name="T13" fmla="*/ 41 h 1230"/>
                    <a:gd name="T14" fmla="*/ 14 w 1064"/>
                    <a:gd name="T15" fmla="*/ 24 h 1230"/>
                    <a:gd name="T16" fmla="*/ 17 w 1064"/>
                    <a:gd name="T17" fmla="*/ 12 h 1230"/>
                    <a:gd name="T18" fmla="*/ 17 w 1064"/>
                    <a:gd name="T19" fmla="*/ 4 h 1230"/>
                    <a:gd name="T20" fmla="*/ 16 w 1064"/>
                    <a:gd name="T21" fmla="*/ 0 h 1230"/>
                    <a:gd name="T22" fmla="*/ 13 w 1064"/>
                    <a:gd name="T23" fmla="*/ 3 h 1230"/>
                    <a:gd name="T24" fmla="*/ 16 w 1064"/>
                    <a:gd name="T25" fmla="*/ 5 h 1230"/>
                    <a:gd name="T26" fmla="*/ 14 w 1064"/>
                    <a:gd name="T27" fmla="*/ 16 h 1230"/>
                    <a:gd name="T28" fmla="*/ 11 w 1064"/>
                    <a:gd name="T29" fmla="*/ 30 h 1230"/>
                    <a:gd name="T30" fmla="*/ 6 w 1064"/>
                    <a:gd name="T31" fmla="*/ 46 h 1230"/>
                    <a:gd name="T32" fmla="*/ 2 w 1064"/>
                    <a:gd name="T33" fmla="*/ 50 h 1230"/>
                    <a:gd name="T34" fmla="*/ 2 w 1064"/>
                    <a:gd name="T35" fmla="*/ 43 h 1230"/>
                    <a:gd name="T36" fmla="*/ 7 w 1064"/>
                    <a:gd name="T37" fmla="*/ 23 h 1230"/>
                    <a:gd name="T38" fmla="*/ 13 w 1064"/>
                    <a:gd name="T39" fmla="*/ 5 h 1230"/>
                    <a:gd name="T40" fmla="*/ 12 w 1064"/>
                    <a:gd name="T41" fmla="*/ 6 h 1230"/>
                    <a:gd name="T42" fmla="*/ 12 w 1064"/>
                    <a:gd name="T43" fmla="*/ 6 h 1230"/>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1064" h="1230">
                      <a:moveTo>
                        <a:pt x="741" y="129"/>
                      </a:moveTo>
                      <a:lnTo>
                        <a:pt x="485" y="352"/>
                      </a:lnTo>
                      <a:lnTo>
                        <a:pt x="163" y="762"/>
                      </a:lnTo>
                      <a:lnTo>
                        <a:pt x="0" y="1101"/>
                      </a:lnTo>
                      <a:lnTo>
                        <a:pt x="59" y="1230"/>
                      </a:lnTo>
                      <a:lnTo>
                        <a:pt x="262" y="1201"/>
                      </a:lnTo>
                      <a:lnTo>
                        <a:pt x="578" y="914"/>
                      </a:lnTo>
                      <a:lnTo>
                        <a:pt x="876" y="534"/>
                      </a:lnTo>
                      <a:lnTo>
                        <a:pt x="1034" y="270"/>
                      </a:lnTo>
                      <a:lnTo>
                        <a:pt x="1064" y="84"/>
                      </a:lnTo>
                      <a:lnTo>
                        <a:pt x="977" y="0"/>
                      </a:lnTo>
                      <a:lnTo>
                        <a:pt x="836" y="65"/>
                      </a:lnTo>
                      <a:lnTo>
                        <a:pt x="969" y="107"/>
                      </a:lnTo>
                      <a:lnTo>
                        <a:pt x="876" y="352"/>
                      </a:lnTo>
                      <a:lnTo>
                        <a:pt x="690" y="656"/>
                      </a:lnTo>
                      <a:lnTo>
                        <a:pt x="350" y="1008"/>
                      </a:lnTo>
                      <a:lnTo>
                        <a:pt x="116" y="1114"/>
                      </a:lnTo>
                      <a:lnTo>
                        <a:pt x="135" y="943"/>
                      </a:lnTo>
                      <a:lnTo>
                        <a:pt x="437" y="504"/>
                      </a:lnTo>
                      <a:lnTo>
                        <a:pt x="831" y="118"/>
                      </a:lnTo>
                      <a:lnTo>
                        <a:pt x="741" y="129"/>
                      </a:lnTo>
                      <a:close/>
                    </a:path>
                  </a:pathLst>
                </a:custGeom>
                <a:solidFill>
                  <a:schemeClr val="accent2"/>
                </a:solidFill>
                <a:ln w="9525">
                  <a:noFill/>
                  <a:round/>
                  <a:headEnd/>
                  <a:tailEnd/>
                </a:ln>
              </p:spPr>
              <p:txBody>
                <a:bodyPr/>
                <a:lstStyle/>
                <a:p>
                  <a:pPr>
                    <a:defRPr/>
                  </a:pPr>
                  <a:endParaRPr lang="ru-RU"/>
                </a:p>
              </p:txBody>
            </p:sp>
            <p:sp>
              <p:nvSpPr>
                <p:cNvPr id="4115" name="Freeform 46"/>
                <p:cNvSpPr>
                  <a:spLocks/>
                </p:cNvSpPr>
                <p:nvPr userDrawn="1"/>
              </p:nvSpPr>
              <p:spPr bwMode="auto">
                <a:xfrm rot="-3172564">
                  <a:off x="4860" y="180"/>
                  <a:ext cx="505" cy="898"/>
                </a:xfrm>
                <a:custGeom>
                  <a:avLst/>
                  <a:gdLst>
                    <a:gd name="T0" fmla="*/ 31 w 2002"/>
                    <a:gd name="T1" fmla="*/ 0 h 2521"/>
                    <a:gd name="T2" fmla="*/ 0 w 2002"/>
                    <a:gd name="T3" fmla="*/ 114 h 2521"/>
                    <a:gd name="T4" fmla="*/ 3 w 2002"/>
                    <a:gd name="T5" fmla="*/ 111 h 2521"/>
                    <a:gd name="T6" fmla="*/ 32 w 2002"/>
                    <a:gd name="T7" fmla="*/ 3 h 2521"/>
                    <a:gd name="T8" fmla="*/ 31 w 2002"/>
                    <a:gd name="T9" fmla="*/ 0 h 2521"/>
                    <a:gd name="T10" fmla="*/ 31 w 2002"/>
                    <a:gd name="T11" fmla="*/ 0 h 252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002" h="2521">
                      <a:moveTo>
                        <a:pt x="1941" y="0"/>
                      </a:moveTo>
                      <a:lnTo>
                        <a:pt x="0" y="2521"/>
                      </a:lnTo>
                      <a:lnTo>
                        <a:pt x="192" y="2450"/>
                      </a:lnTo>
                      <a:lnTo>
                        <a:pt x="2002" y="61"/>
                      </a:lnTo>
                      <a:lnTo>
                        <a:pt x="1941" y="0"/>
                      </a:lnTo>
                      <a:close/>
                    </a:path>
                  </a:pathLst>
                </a:custGeom>
                <a:solidFill>
                  <a:schemeClr val="accent2"/>
                </a:solidFill>
                <a:ln w="9525">
                  <a:noFill/>
                  <a:round/>
                  <a:headEnd/>
                  <a:tailEnd/>
                </a:ln>
              </p:spPr>
              <p:txBody>
                <a:bodyPr/>
                <a:lstStyle/>
                <a:p>
                  <a:pPr>
                    <a:defRPr/>
                  </a:pPr>
                  <a:endParaRPr lang="ru-RU"/>
                </a:p>
              </p:txBody>
            </p:sp>
            <p:sp>
              <p:nvSpPr>
                <p:cNvPr id="4116" name="Freeform 47"/>
                <p:cNvSpPr>
                  <a:spLocks/>
                </p:cNvSpPr>
                <p:nvPr userDrawn="1"/>
              </p:nvSpPr>
              <p:spPr bwMode="auto">
                <a:xfrm rot="-3172564">
                  <a:off x="4903" y="-19"/>
                  <a:ext cx="758" cy="1344"/>
                </a:xfrm>
                <a:custGeom>
                  <a:avLst/>
                  <a:gdLst>
                    <a:gd name="T0" fmla="*/ 2 w 3007"/>
                    <a:gd name="T1" fmla="*/ 129 h 3771"/>
                    <a:gd name="T2" fmla="*/ 6 w 3007"/>
                    <a:gd name="T3" fmla="*/ 128 h 3771"/>
                    <a:gd name="T4" fmla="*/ 13 w 3007"/>
                    <a:gd name="T5" fmla="*/ 136 h 3771"/>
                    <a:gd name="T6" fmla="*/ 11 w 3007"/>
                    <a:gd name="T7" fmla="*/ 128 h 3771"/>
                    <a:gd name="T8" fmla="*/ 6 w 3007"/>
                    <a:gd name="T9" fmla="*/ 122 h 3771"/>
                    <a:gd name="T10" fmla="*/ 10 w 3007"/>
                    <a:gd name="T11" fmla="*/ 123 h 3771"/>
                    <a:gd name="T12" fmla="*/ 16 w 3007"/>
                    <a:gd name="T13" fmla="*/ 130 h 3771"/>
                    <a:gd name="T14" fmla="*/ 46 w 3007"/>
                    <a:gd name="T15" fmla="*/ 19 h 3771"/>
                    <a:gd name="T16" fmla="*/ 41 w 3007"/>
                    <a:gd name="T17" fmla="*/ 7 h 3771"/>
                    <a:gd name="T18" fmla="*/ 37 w 3007"/>
                    <a:gd name="T19" fmla="*/ 0 h 3771"/>
                    <a:gd name="T20" fmla="*/ 43 w 3007"/>
                    <a:gd name="T21" fmla="*/ 4 h 3771"/>
                    <a:gd name="T22" fmla="*/ 48 w 3007"/>
                    <a:gd name="T23" fmla="*/ 20 h 3771"/>
                    <a:gd name="T24" fmla="*/ 13 w 3007"/>
                    <a:gd name="T25" fmla="*/ 148 h 3771"/>
                    <a:gd name="T26" fmla="*/ 8 w 3007"/>
                    <a:gd name="T27" fmla="*/ 154 h 3771"/>
                    <a:gd name="T28" fmla="*/ 2 w 3007"/>
                    <a:gd name="T29" fmla="*/ 171 h 3771"/>
                    <a:gd name="T30" fmla="*/ 0 w 3007"/>
                    <a:gd name="T31" fmla="*/ 166 h 3771"/>
                    <a:gd name="T32" fmla="*/ 2 w 3007"/>
                    <a:gd name="T33" fmla="*/ 164 h 3771"/>
                    <a:gd name="T34" fmla="*/ 6 w 3007"/>
                    <a:gd name="T35" fmla="*/ 153 h 3771"/>
                    <a:gd name="T36" fmla="*/ 3 w 3007"/>
                    <a:gd name="T37" fmla="*/ 148 h 3771"/>
                    <a:gd name="T38" fmla="*/ 3 w 3007"/>
                    <a:gd name="T39" fmla="*/ 144 h 3771"/>
                    <a:gd name="T40" fmla="*/ 7 w 3007"/>
                    <a:gd name="T41" fmla="*/ 149 h 3771"/>
                    <a:gd name="T42" fmla="*/ 7 w 3007"/>
                    <a:gd name="T43" fmla="*/ 144 h 3771"/>
                    <a:gd name="T44" fmla="*/ 10 w 3007"/>
                    <a:gd name="T45" fmla="*/ 146 h 3771"/>
                    <a:gd name="T46" fmla="*/ 7 w 3007"/>
                    <a:gd name="T47" fmla="*/ 139 h 3771"/>
                    <a:gd name="T48" fmla="*/ 10 w 3007"/>
                    <a:gd name="T49" fmla="*/ 139 h 3771"/>
                    <a:gd name="T50" fmla="*/ 2 w 3007"/>
                    <a:gd name="T51" fmla="*/ 129 h 3771"/>
                    <a:gd name="T52" fmla="*/ 2 w 3007"/>
                    <a:gd name="T53" fmla="*/ 129 h 3771"/>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3007" h="3771">
                      <a:moveTo>
                        <a:pt x="95" y="2844"/>
                      </a:moveTo>
                      <a:lnTo>
                        <a:pt x="394" y="2834"/>
                      </a:lnTo>
                      <a:lnTo>
                        <a:pt x="821" y="3009"/>
                      </a:lnTo>
                      <a:lnTo>
                        <a:pt x="681" y="2817"/>
                      </a:lnTo>
                      <a:lnTo>
                        <a:pt x="367" y="2703"/>
                      </a:lnTo>
                      <a:lnTo>
                        <a:pt x="637" y="2720"/>
                      </a:lnTo>
                      <a:lnTo>
                        <a:pt x="979" y="2870"/>
                      </a:lnTo>
                      <a:lnTo>
                        <a:pt x="2859" y="420"/>
                      </a:lnTo>
                      <a:lnTo>
                        <a:pt x="2578" y="148"/>
                      </a:lnTo>
                      <a:lnTo>
                        <a:pt x="2308" y="0"/>
                      </a:lnTo>
                      <a:lnTo>
                        <a:pt x="2692" y="78"/>
                      </a:lnTo>
                      <a:lnTo>
                        <a:pt x="3007" y="428"/>
                      </a:lnTo>
                      <a:lnTo>
                        <a:pt x="831" y="3273"/>
                      </a:lnTo>
                      <a:lnTo>
                        <a:pt x="481" y="3412"/>
                      </a:lnTo>
                      <a:lnTo>
                        <a:pt x="105" y="3771"/>
                      </a:lnTo>
                      <a:lnTo>
                        <a:pt x="0" y="3667"/>
                      </a:lnTo>
                      <a:lnTo>
                        <a:pt x="131" y="3631"/>
                      </a:lnTo>
                      <a:lnTo>
                        <a:pt x="376" y="3385"/>
                      </a:lnTo>
                      <a:lnTo>
                        <a:pt x="165" y="3273"/>
                      </a:lnTo>
                      <a:lnTo>
                        <a:pt x="165" y="3176"/>
                      </a:lnTo>
                      <a:lnTo>
                        <a:pt x="411" y="3298"/>
                      </a:lnTo>
                      <a:lnTo>
                        <a:pt x="411" y="3186"/>
                      </a:lnTo>
                      <a:lnTo>
                        <a:pt x="603" y="3220"/>
                      </a:lnTo>
                      <a:lnTo>
                        <a:pt x="428" y="3079"/>
                      </a:lnTo>
                      <a:lnTo>
                        <a:pt x="629" y="3062"/>
                      </a:lnTo>
                      <a:lnTo>
                        <a:pt x="95" y="2844"/>
                      </a:lnTo>
                      <a:close/>
                    </a:path>
                  </a:pathLst>
                </a:custGeom>
                <a:solidFill>
                  <a:schemeClr val="accent2"/>
                </a:solidFill>
                <a:ln w="9525">
                  <a:noFill/>
                  <a:round/>
                  <a:headEnd/>
                  <a:tailEnd/>
                </a:ln>
              </p:spPr>
              <p:txBody>
                <a:bodyPr/>
                <a:lstStyle/>
                <a:p>
                  <a:pPr>
                    <a:defRPr/>
                  </a:pPr>
                  <a:endParaRPr lang="ru-RU"/>
                </a:p>
              </p:txBody>
            </p:sp>
            <p:sp>
              <p:nvSpPr>
                <p:cNvPr id="4117" name="Freeform 48"/>
                <p:cNvSpPr>
                  <a:spLocks/>
                </p:cNvSpPr>
                <p:nvPr userDrawn="1"/>
              </p:nvSpPr>
              <p:spPr bwMode="auto">
                <a:xfrm rot="-3172564">
                  <a:off x="5299" y="895"/>
                  <a:ext cx="169" cy="122"/>
                </a:xfrm>
                <a:custGeom>
                  <a:avLst/>
                  <a:gdLst>
                    <a:gd name="T0" fmla="*/ 0 w 673"/>
                    <a:gd name="T1" fmla="*/ 4 h 342"/>
                    <a:gd name="T2" fmla="*/ 4 w 673"/>
                    <a:gd name="T3" fmla="*/ 5 h 342"/>
                    <a:gd name="T4" fmla="*/ 10 w 673"/>
                    <a:gd name="T5" fmla="*/ 16 h 342"/>
                    <a:gd name="T6" fmla="*/ 11 w 673"/>
                    <a:gd name="T7" fmla="*/ 13 h 342"/>
                    <a:gd name="T8" fmla="*/ 7 w 673"/>
                    <a:gd name="T9" fmla="*/ 5 h 342"/>
                    <a:gd name="T10" fmla="*/ 1 w 673"/>
                    <a:gd name="T11" fmla="*/ 0 h 342"/>
                    <a:gd name="T12" fmla="*/ 0 w 673"/>
                    <a:gd name="T13" fmla="*/ 4 h 342"/>
                    <a:gd name="T14" fmla="*/ 0 w 673"/>
                    <a:gd name="T15" fmla="*/ 4 h 342"/>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673" h="342">
                      <a:moveTo>
                        <a:pt x="0" y="80"/>
                      </a:moveTo>
                      <a:lnTo>
                        <a:pt x="255" y="106"/>
                      </a:lnTo>
                      <a:lnTo>
                        <a:pt x="639" y="342"/>
                      </a:lnTo>
                      <a:lnTo>
                        <a:pt x="673" y="289"/>
                      </a:lnTo>
                      <a:lnTo>
                        <a:pt x="447" y="114"/>
                      </a:lnTo>
                      <a:lnTo>
                        <a:pt x="26" y="0"/>
                      </a:lnTo>
                      <a:lnTo>
                        <a:pt x="0" y="80"/>
                      </a:lnTo>
                      <a:close/>
                    </a:path>
                  </a:pathLst>
                </a:custGeom>
                <a:solidFill>
                  <a:schemeClr val="accent2"/>
                </a:solidFill>
                <a:ln w="9525">
                  <a:noFill/>
                  <a:round/>
                  <a:headEnd/>
                  <a:tailEnd/>
                </a:ln>
              </p:spPr>
              <p:txBody>
                <a:bodyPr/>
                <a:lstStyle/>
                <a:p>
                  <a:pPr>
                    <a:defRPr/>
                  </a:pPr>
                  <a:endParaRPr lang="ru-RU"/>
                </a:p>
              </p:txBody>
            </p:sp>
            <p:sp>
              <p:nvSpPr>
                <p:cNvPr id="4118" name="Freeform 49"/>
                <p:cNvSpPr>
                  <a:spLocks/>
                </p:cNvSpPr>
                <p:nvPr userDrawn="1"/>
              </p:nvSpPr>
              <p:spPr bwMode="auto">
                <a:xfrm rot="-3172564">
                  <a:off x="5253" y="804"/>
                  <a:ext cx="181" cy="144"/>
                </a:xfrm>
                <a:custGeom>
                  <a:avLst/>
                  <a:gdLst>
                    <a:gd name="T0" fmla="*/ 0 w 716"/>
                    <a:gd name="T1" fmla="*/ 4 h 403"/>
                    <a:gd name="T2" fmla="*/ 6 w 716"/>
                    <a:gd name="T3" fmla="*/ 7 h 403"/>
                    <a:gd name="T4" fmla="*/ 10 w 716"/>
                    <a:gd name="T5" fmla="*/ 18 h 403"/>
                    <a:gd name="T6" fmla="*/ 12 w 716"/>
                    <a:gd name="T7" fmla="*/ 14 h 403"/>
                    <a:gd name="T8" fmla="*/ 7 w 716"/>
                    <a:gd name="T9" fmla="*/ 5 h 403"/>
                    <a:gd name="T10" fmla="*/ 1 w 716"/>
                    <a:gd name="T11" fmla="*/ 0 h 403"/>
                    <a:gd name="T12" fmla="*/ 0 w 716"/>
                    <a:gd name="T13" fmla="*/ 4 h 403"/>
                    <a:gd name="T14" fmla="*/ 0 w 716"/>
                    <a:gd name="T15" fmla="*/ 4 h 403"/>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716" h="403">
                      <a:moveTo>
                        <a:pt x="0" y="78"/>
                      </a:moveTo>
                      <a:lnTo>
                        <a:pt x="340" y="148"/>
                      </a:lnTo>
                      <a:lnTo>
                        <a:pt x="638" y="403"/>
                      </a:lnTo>
                      <a:lnTo>
                        <a:pt x="716" y="296"/>
                      </a:lnTo>
                      <a:lnTo>
                        <a:pt x="420" y="114"/>
                      </a:lnTo>
                      <a:lnTo>
                        <a:pt x="70" y="0"/>
                      </a:lnTo>
                      <a:lnTo>
                        <a:pt x="0" y="78"/>
                      </a:lnTo>
                      <a:close/>
                    </a:path>
                  </a:pathLst>
                </a:custGeom>
                <a:solidFill>
                  <a:schemeClr val="accent2"/>
                </a:solidFill>
                <a:ln w="9525">
                  <a:noFill/>
                  <a:round/>
                  <a:headEnd/>
                  <a:tailEnd/>
                </a:ln>
              </p:spPr>
              <p:txBody>
                <a:bodyPr/>
                <a:lstStyle/>
                <a:p>
                  <a:pPr>
                    <a:defRPr/>
                  </a:pPr>
                  <a:endParaRPr lang="ru-RU"/>
                </a:p>
              </p:txBody>
            </p:sp>
            <p:sp>
              <p:nvSpPr>
                <p:cNvPr id="4119" name="Freeform 50"/>
                <p:cNvSpPr>
                  <a:spLocks/>
                </p:cNvSpPr>
                <p:nvPr userDrawn="1"/>
              </p:nvSpPr>
              <p:spPr bwMode="auto">
                <a:xfrm rot="-3172564">
                  <a:off x="4985" y="210"/>
                  <a:ext cx="181" cy="147"/>
                </a:xfrm>
                <a:custGeom>
                  <a:avLst/>
                  <a:gdLst>
                    <a:gd name="T0" fmla="*/ 0 w 717"/>
                    <a:gd name="T1" fmla="*/ 4 h 411"/>
                    <a:gd name="T2" fmla="*/ 5 w 717"/>
                    <a:gd name="T3" fmla="*/ 6 h 411"/>
                    <a:gd name="T4" fmla="*/ 10 w 717"/>
                    <a:gd name="T5" fmla="*/ 19 h 411"/>
                    <a:gd name="T6" fmla="*/ 12 w 717"/>
                    <a:gd name="T7" fmla="*/ 14 h 411"/>
                    <a:gd name="T8" fmla="*/ 6 w 717"/>
                    <a:gd name="T9" fmla="*/ 4 h 411"/>
                    <a:gd name="T10" fmla="*/ 1 w 717"/>
                    <a:gd name="T11" fmla="*/ 0 h 411"/>
                    <a:gd name="T12" fmla="*/ 0 w 717"/>
                    <a:gd name="T13" fmla="*/ 4 h 411"/>
                    <a:gd name="T14" fmla="*/ 0 w 717"/>
                    <a:gd name="T15" fmla="*/ 4 h 41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717" h="411">
                      <a:moveTo>
                        <a:pt x="0" y="78"/>
                      </a:moveTo>
                      <a:lnTo>
                        <a:pt x="316" y="139"/>
                      </a:lnTo>
                      <a:lnTo>
                        <a:pt x="649" y="411"/>
                      </a:lnTo>
                      <a:lnTo>
                        <a:pt x="717" y="314"/>
                      </a:lnTo>
                      <a:lnTo>
                        <a:pt x="394" y="87"/>
                      </a:lnTo>
                      <a:lnTo>
                        <a:pt x="54" y="0"/>
                      </a:lnTo>
                      <a:lnTo>
                        <a:pt x="0" y="78"/>
                      </a:lnTo>
                      <a:close/>
                    </a:path>
                  </a:pathLst>
                </a:custGeom>
                <a:solidFill>
                  <a:schemeClr val="accent2"/>
                </a:solidFill>
                <a:ln w="9525">
                  <a:noFill/>
                  <a:round/>
                  <a:headEnd/>
                  <a:tailEnd/>
                </a:ln>
              </p:spPr>
              <p:txBody>
                <a:bodyPr/>
                <a:lstStyle/>
                <a:p>
                  <a:pPr>
                    <a:defRPr/>
                  </a:pPr>
                  <a:endParaRPr lang="ru-RU"/>
                </a:p>
              </p:txBody>
            </p:sp>
            <p:sp>
              <p:nvSpPr>
                <p:cNvPr id="4120" name="Freeform 51"/>
                <p:cNvSpPr>
                  <a:spLocks/>
                </p:cNvSpPr>
                <p:nvPr userDrawn="1"/>
              </p:nvSpPr>
              <p:spPr bwMode="auto">
                <a:xfrm rot="-3172564">
                  <a:off x="4949" y="140"/>
                  <a:ext cx="179" cy="138"/>
                </a:xfrm>
                <a:custGeom>
                  <a:avLst/>
                  <a:gdLst>
                    <a:gd name="T0" fmla="*/ 0 w 709"/>
                    <a:gd name="T1" fmla="*/ 4 h 386"/>
                    <a:gd name="T2" fmla="*/ 4 w 709"/>
                    <a:gd name="T3" fmla="*/ 6 h 386"/>
                    <a:gd name="T4" fmla="*/ 11 w 709"/>
                    <a:gd name="T5" fmla="*/ 18 h 386"/>
                    <a:gd name="T6" fmla="*/ 11 w 709"/>
                    <a:gd name="T7" fmla="*/ 14 h 386"/>
                    <a:gd name="T8" fmla="*/ 5 w 709"/>
                    <a:gd name="T9" fmla="*/ 3 h 386"/>
                    <a:gd name="T10" fmla="*/ 1 w 709"/>
                    <a:gd name="T11" fmla="*/ 0 h 386"/>
                    <a:gd name="T12" fmla="*/ 0 w 709"/>
                    <a:gd name="T13" fmla="*/ 4 h 386"/>
                    <a:gd name="T14" fmla="*/ 0 w 709"/>
                    <a:gd name="T15" fmla="*/ 4 h 386"/>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709" h="386">
                      <a:moveTo>
                        <a:pt x="0" y="88"/>
                      </a:moveTo>
                      <a:lnTo>
                        <a:pt x="272" y="131"/>
                      </a:lnTo>
                      <a:lnTo>
                        <a:pt x="665" y="386"/>
                      </a:lnTo>
                      <a:lnTo>
                        <a:pt x="709" y="308"/>
                      </a:lnTo>
                      <a:lnTo>
                        <a:pt x="306" y="53"/>
                      </a:lnTo>
                      <a:lnTo>
                        <a:pt x="43" y="0"/>
                      </a:lnTo>
                      <a:lnTo>
                        <a:pt x="0" y="88"/>
                      </a:lnTo>
                      <a:close/>
                    </a:path>
                  </a:pathLst>
                </a:custGeom>
                <a:solidFill>
                  <a:schemeClr val="accent2"/>
                </a:solidFill>
                <a:ln w="9525">
                  <a:noFill/>
                  <a:round/>
                  <a:headEnd/>
                  <a:tailEnd/>
                </a:ln>
              </p:spPr>
              <p:txBody>
                <a:bodyPr/>
                <a:lstStyle/>
                <a:p>
                  <a:pPr>
                    <a:defRPr/>
                  </a:pPr>
                  <a:endParaRPr lang="ru-RU"/>
                </a:p>
              </p:txBody>
            </p:sp>
          </p:grpSp>
        </p:grpSp>
        <p:sp>
          <p:nvSpPr>
            <p:cNvPr id="4110" name="Line 52"/>
            <p:cNvSpPr>
              <a:spLocks noChangeShapeType="1"/>
            </p:cNvSpPr>
            <p:nvPr userDrawn="1"/>
          </p:nvSpPr>
          <p:spPr bwMode="auto">
            <a:xfrm>
              <a:off x="4870" y="84"/>
              <a:ext cx="42" cy="96"/>
            </a:xfrm>
            <a:prstGeom prst="line">
              <a:avLst/>
            </a:prstGeom>
            <a:noFill/>
            <a:ln w="38100">
              <a:solidFill>
                <a:schemeClr val="accent2"/>
              </a:solidFill>
              <a:round/>
              <a:headEnd/>
              <a:tailEnd/>
            </a:ln>
            <a:effectLst/>
          </p:spPr>
          <p:txBody>
            <a:bodyPr/>
            <a:lstStyle/>
            <a:p>
              <a:pPr>
                <a:defRPr/>
              </a:pPr>
              <a:endParaRPr lang="ru-RU"/>
            </a:p>
          </p:txBody>
        </p:sp>
      </p:grpSp>
    </p:spTree>
  </p:cSld>
  <p:clrMap bg1="lt1" tx1="dk1" bg2="lt2" tx2="dk2" accent1="accent1" accent2="accent2" accent3="accent3" accent4="accent4" accent5="accent5" accent6="accent6" hlink="hlink" folHlink="folHlink"/>
  <p:sldLayoutIdLst>
    <p:sldLayoutId id="2147484227" r:id="rId1"/>
    <p:sldLayoutId id="2147484228" r:id="rId2"/>
    <p:sldLayoutId id="2147484229" r:id="rId3"/>
    <p:sldLayoutId id="2147484230" r:id="rId4"/>
    <p:sldLayoutId id="2147484231" r:id="rId5"/>
    <p:sldLayoutId id="2147484232" r:id="rId6"/>
    <p:sldLayoutId id="2147484233" r:id="rId7"/>
    <p:sldLayoutId id="2147484234" r:id="rId8"/>
    <p:sldLayoutId id="2147484235" r:id="rId9"/>
    <p:sldLayoutId id="2147484236" r:id="rId10"/>
    <p:sldLayoutId id="2147484237" r:id="rId11"/>
  </p:sldLayoutIdLst>
  <p:timing>
    <p:tnLst>
      <p:par>
        <p:cTn id="1" dur="indefinite" restart="never" nodeType="tmRoot"/>
      </p:par>
    </p:tnLst>
  </p:timing>
  <p:txStyles>
    <p:titleStyle>
      <a:lvl1pPr algn="ctr" rtl="0" eaLnBrk="0" fontAlgn="base" hangingPunct="0">
        <a:spcBef>
          <a:spcPct val="0"/>
        </a:spcBef>
        <a:spcAft>
          <a:spcPct val="0"/>
        </a:spcAft>
        <a:defRPr sz="44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omic Sans MS" pitchFamily="66" charset="0"/>
        </a:defRPr>
      </a:lvl2pPr>
      <a:lvl3pPr algn="ctr" rtl="0" eaLnBrk="0" fontAlgn="base" hangingPunct="0">
        <a:spcBef>
          <a:spcPct val="0"/>
        </a:spcBef>
        <a:spcAft>
          <a:spcPct val="0"/>
        </a:spcAft>
        <a:defRPr sz="4400">
          <a:solidFill>
            <a:schemeClr val="tx1"/>
          </a:solidFill>
          <a:latin typeface="Comic Sans MS" pitchFamily="66" charset="0"/>
        </a:defRPr>
      </a:lvl3pPr>
      <a:lvl4pPr algn="ctr" rtl="0" eaLnBrk="0" fontAlgn="base" hangingPunct="0">
        <a:spcBef>
          <a:spcPct val="0"/>
        </a:spcBef>
        <a:spcAft>
          <a:spcPct val="0"/>
        </a:spcAft>
        <a:defRPr sz="4400">
          <a:solidFill>
            <a:schemeClr val="tx1"/>
          </a:solidFill>
          <a:latin typeface="Comic Sans MS" pitchFamily="66" charset="0"/>
        </a:defRPr>
      </a:lvl4pPr>
      <a:lvl5pPr algn="ctr" rtl="0" eaLnBrk="0" fontAlgn="base" hangingPunct="0">
        <a:spcBef>
          <a:spcPct val="0"/>
        </a:spcBef>
        <a:spcAft>
          <a:spcPct val="0"/>
        </a:spcAft>
        <a:defRPr sz="4400">
          <a:solidFill>
            <a:schemeClr val="tx1"/>
          </a:solidFill>
          <a:latin typeface="Comic Sans MS" pitchFamily="66" charset="0"/>
        </a:defRPr>
      </a:lvl5pPr>
      <a:lvl6pPr marL="457200" algn="ctr" rtl="0" fontAlgn="base">
        <a:spcBef>
          <a:spcPct val="0"/>
        </a:spcBef>
        <a:spcAft>
          <a:spcPct val="0"/>
        </a:spcAft>
        <a:defRPr sz="4400">
          <a:solidFill>
            <a:schemeClr val="tx1"/>
          </a:solidFill>
          <a:latin typeface="Comic Sans MS" pitchFamily="66" charset="0"/>
        </a:defRPr>
      </a:lvl6pPr>
      <a:lvl7pPr marL="914400" algn="ctr" rtl="0" fontAlgn="base">
        <a:spcBef>
          <a:spcPct val="0"/>
        </a:spcBef>
        <a:spcAft>
          <a:spcPct val="0"/>
        </a:spcAft>
        <a:defRPr sz="4400">
          <a:solidFill>
            <a:schemeClr val="tx1"/>
          </a:solidFill>
          <a:latin typeface="Comic Sans MS" pitchFamily="66" charset="0"/>
        </a:defRPr>
      </a:lvl7pPr>
      <a:lvl8pPr marL="1371600" algn="ctr" rtl="0" fontAlgn="base">
        <a:spcBef>
          <a:spcPct val="0"/>
        </a:spcBef>
        <a:spcAft>
          <a:spcPct val="0"/>
        </a:spcAft>
        <a:defRPr sz="4400">
          <a:solidFill>
            <a:schemeClr val="tx1"/>
          </a:solidFill>
          <a:latin typeface="Comic Sans MS" pitchFamily="66" charset="0"/>
        </a:defRPr>
      </a:lvl8pPr>
      <a:lvl9pPr marL="1828800" algn="ctr" rtl="0" fontAlgn="base">
        <a:spcBef>
          <a:spcPct val="0"/>
        </a:spcBef>
        <a:spcAft>
          <a:spcPct val="0"/>
        </a:spcAft>
        <a:defRPr sz="4400">
          <a:solidFill>
            <a:schemeClr val="tx1"/>
          </a:solidFill>
          <a:latin typeface="Comic Sans MS" pitchFamily="66"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tile tx="0" ty="0" sx="100000" sy="100000" flip="none" algn="tl"/>
        </a:blipFill>
        <a:effectLst/>
      </p:bgPr>
    </p:bg>
    <p:spTree>
      <p:nvGrpSpPr>
        <p:cNvPr id="1" name=""/>
        <p:cNvGrpSpPr/>
        <p:nvPr/>
      </p:nvGrpSpPr>
      <p:grpSpPr>
        <a:xfrm>
          <a:off x="0" y="0"/>
          <a:ext cx="0" cy="0"/>
          <a:chOff x="0" y="0"/>
          <a:chExt cx="0" cy="0"/>
        </a:xfrm>
      </p:grpSpPr>
      <p:sp>
        <p:nvSpPr>
          <p:cNvPr id="5122" name="Freeform 2"/>
          <p:cNvSpPr>
            <a:spLocks/>
          </p:cNvSpPr>
          <p:nvPr/>
        </p:nvSpPr>
        <p:spPr bwMode="auto">
          <a:xfrm rot="-3172564">
            <a:off x="7777957" y="-15081"/>
            <a:ext cx="1162050" cy="2084387"/>
          </a:xfrm>
          <a:custGeom>
            <a:avLst/>
            <a:gdLst>
              <a:gd name="T0" fmla="*/ 2147483647 w 2903"/>
              <a:gd name="T1" fmla="*/ 2147483647 h 3686"/>
              <a:gd name="T2" fmla="*/ 2147483647 w 2903"/>
              <a:gd name="T3" fmla="*/ 2147483647 h 3686"/>
              <a:gd name="T4" fmla="*/ 2147483647 w 2903"/>
              <a:gd name="T5" fmla="*/ 0 h 3686"/>
              <a:gd name="T6" fmla="*/ 2147483647 w 2903"/>
              <a:gd name="T7" fmla="*/ 2147483647 h 3686"/>
              <a:gd name="T8" fmla="*/ 2147483647 w 2903"/>
              <a:gd name="T9" fmla="*/ 2147483647 h 3686"/>
              <a:gd name="T10" fmla="*/ 0 w 2903"/>
              <a:gd name="T11" fmla="*/ 2147483647 h 3686"/>
              <a:gd name="T12" fmla="*/ 2147483647 w 2903"/>
              <a:gd name="T13" fmla="*/ 2147483647 h 3686"/>
              <a:gd name="T14" fmla="*/ 2147483647 w 2903"/>
              <a:gd name="T15" fmla="*/ 2147483647 h 3686"/>
              <a:gd name="T16" fmla="*/ 2147483647 w 2903"/>
              <a:gd name="T17" fmla="*/ 2147483647 h 3686"/>
              <a:gd name="T18" fmla="*/ 2147483647 w 2903"/>
              <a:gd name="T19" fmla="*/ 2147483647 h 3686"/>
              <a:gd name="T20" fmla="*/ 2147483647 w 2903"/>
              <a:gd name="T21" fmla="*/ 2147483647 h 368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2903" h="3686">
                <a:moveTo>
                  <a:pt x="2903" y="433"/>
                </a:moveTo>
                <a:lnTo>
                  <a:pt x="2565" y="80"/>
                </a:lnTo>
                <a:lnTo>
                  <a:pt x="2241" y="0"/>
                </a:lnTo>
                <a:lnTo>
                  <a:pt x="110" y="2811"/>
                </a:lnTo>
                <a:lnTo>
                  <a:pt x="110" y="3228"/>
                </a:lnTo>
                <a:lnTo>
                  <a:pt x="0" y="3631"/>
                </a:lnTo>
                <a:lnTo>
                  <a:pt x="72" y="3686"/>
                </a:lnTo>
                <a:lnTo>
                  <a:pt x="441" y="3355"/>
                </a:lnTo>
                <a:lnTo>
                  <a:pt x="740" y="3228"/>
                </a:lnTo>
                <a:lnTo>
                  <a:pt x="2903" y="433"/>
                </a:lnTo>
                <a:close/>
              </a:path>
            </a:pathLst>
          </a:custGeom>
          <a:solidFill>
            <a:srgbClr val="FFFFFF"/>
          </a:solidFill>
          <a:ln w="9525">
            <a:noFill/>
            <a:round/>
            <a:headEnd/>
            <a:tailEnd/>
          </a:ln>
        </p:spPr>
        <p:txBody>
          <a:bodyPr/>
          <a:lstStyle/>
          <a:p>
            <a:pPr>
              <a:defRPr/>
            </a:pPr>
            <a:endParaRPr lang="ru-RU"/>
          </a:p>
        </p:txBody>
      </p:sp>
      <p:sp>
        <p:nvSpPr>
          <p:cNvPr id="5123" name="Rectangle 3"/>
          <p:cNvSpPr>
            <a:spLocks noGrp="1" noChangeArrowheads="1"/>
          </p:cNvSpPr>
          <p:nvPr>
            <p:ph type="title"/>
          </p:nvPr>
        </p:nvSpPr>
        <p:spPr bwMode="auto">
          <a:xfrm>
            <a:off x="685800" y="152400"/>
            <a:ext cx="6870700" cy="1600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ru-RU" altLang="ru-RU" smtClean="0"/>
              <a:t>Образец заголовка</a:t>
            </a:r>
          </a:p>
        </p:txBody>
      </p:sp>
      <p:sp>
        <p:nvSpPr>
          <p:cNvPr id="5124" name="Rectangle 4"/>
          <p:cNvSpPr>
            <a:spLocks noGrp="1" noChangeArrowheads="1"/>
          </p:cNvSpPr>
          <p:nvPr>
            <p:ph type="body" idx="1"/>
          </p:nvPr>
        </p:nvSpPr>
        <p:spPr bwMode="auto">
          <a:xfrm>
            <a:off x="685800" y="1828800"/>
            <a:ext cx="7696200" cy="3657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altLang="ru-RU" smtClean="0"/>
              <a:t>Образец текста</a:t>
            </a:r>
          </a:p>
          <a:p>
            <a:pPr lvl="1"/>
            <a:r>
              <a:rPr lang="ru-RU" altLang="ru-RU" smtClean="0"/>
              <a:t>Второй уровень</a:t>
            </a:r>
          </a:p>
          <a:p>
            <a:pPr lvl="2"/>
            <a:r>
              <a:rPr lang="ru-RU" altLang="ru-RU" smtClean="0"/>
              <a:t>Третий уровень</a:t>
            </a:r>
          </a:p>
          <a:p>
            <a:pPr lvl="3"/>
            <a:r>
              <a:rPr lang="ru-RU" altLang="ru-RU" smtClean="0"/>
              <a:t>Четвертый уровень</a:t>
            </a:r>
          </a:p>
          <a:p>
            <a:pPr lvl="4"/>
            <a:r>
              <a:rPr lang="ru-RU" altLang="ru-RU" smtClean="0"/>
              <a:t>Пятый уровень</a:t>
            </a:r>
          </a:p>
        </p:txBody>
      </p:sp>
      <p:sp>
        <p:nvSpPr>
          <p:cNvPr id="35845" name="Rectangle 5"/>
          <p:cNvSpPr>
            <a:spLocks noGrp="1" noChangeArrowheads="1"/>
          </p:cNvSpPr>
          <p:nvPr>
            <p:ph type="dt" sz="half" idx="2"/>
          </p:nvPr>
        </p:nvSpPr>
        <p:spPr bwMode="auto">
          <a:xfrm>
            <a:off x="1371600" y="6248400"/>
            <a:ext cx="1905000" cy="457200"/>
          </a:xfrm>
          <a:prstGeom prst="rect">
            <a:avLst/>
          </a:prstGeom>
          <a:noFill/>
          <a:ln>
            <a:noFill/>
          </a:ln>
          <a:extLst>
            <a:ext uri="{909E8E84-426E-40DD-AFC4-6F175D3DCCD1}"/>
            <a:ext uri="{91240B29-F687-4F45-9708-019B960494DF}"/>
          </a:extLst>
        </p:spPr>
        <p:txBody>
          <a:bodyPr vert="horz" wrap="square" lIns="91440" tIns="45720" rIns="91440" bIns="45720" numCol="1" anchor="t" anchorCtr="0" compatLnSpc="1">
            <a:prstTxWarp prst="textNoShape">
              <a:avLst/>
            </a:prstTxWarp>
          </a:bodyPr>
          <a:lstStyle>
            <a:lvl1pPr>
              <a:defRPr sz="1400">
                <a:solidFill>
                  <a:srgbClr val="000000"/>
                </a:solidFill>
                <a:latin typeface="+mn-lt"/>
                <a:cs typeface="+mn-cs"/>
              </a:defRPr>
            </a:lvl1pPr>
          </a:lstStyle>
          <a:p>
            <a:pPr>
              <a:defRPr/>
            </a:pPr>
            <a:fld id="{6562F6D1-3A3F-4CC0-B177-E97B1CE85394}" type="datetimeFigureOut">
              <a:rPr lang="ru-RU" altLang="ru-RU"/>
              <a:pPr>
                <a:defRPr/>
              </a:pPr>
              <a:t>24.01.2022</a:t>
            </a:fld>
            <a:endParaRPr lang="ru-RU" altLang="ru-RU"/>
          </a:p>
        </p:txBody>
      </p:sp>
      <p:sp>
        <p:nvSpPr>
          <p:cNvPr id="35846" name="Rectangle 6"/>
          <p:cNvSpPr>
            <a:spLocks noGrp="1" noChangeArrowheads="1"/>
          </p:cNvSpPr>
          <p:nvPr>
            <p:ph type="ftr" sz="quarter" idx="3"/>
          </p:nvPr>
        </p:nvSpPr>
        <p:spPr bwMode="auto">
          <a:xfrm>
            <a:off x="3556000" y="6248400"/>
            <a:ext cx="2895600" cy="457200"/>
          </a:xfrm>
          <a:prstGeom prst="rect">
            <a:avLst/>
          </a:prstGeom>
          <a:noFill/>
          <a:ln>
            <a:noFill/>
          </a:ln>
          <a:extLst>
            <a:ext uri="{909E8E84-426E-40DD-AFC4-6F175D3DCCD1}"/>
            <a:ext uri="{91240B29-F687-4F45-9708-019B960494DF}"/>
          </a:extLst>
        </p:spPr>
        <p:txBody>
          <a:bodyPr vert="horz" wrap="square" lIns="91440" tIns="45720" rIns="91440" bIns="45720" numCol="1" anchor="t" anchorCtr="0" compatLnSpc="1">
            <a:prstTxWarp prst="textNoShape">
              <a:avLst/>
            </a:prstTxWarp>
          </a:bodyPr>
          <a:lstStyle>
            <a:lvl1pPr algn="ctr">
              <a:defRPr sz="1400">
                <a:solidFill>
                  <a:srgbClr val="000000"/>
                </a:solidFill>
                <a:latin typeface="+mn-lt"/>
                <a:cs typeface="+mn-cs"/>
              </a:defRPr>
            </a:lvl1pPr>
          </a:lstStyle>
          <a:p>
            <a:pPr>
              <a:defRPr/>
            </a:pPr>
            <a:endParaRPr lang="ru-RU" altLang="ru-RU"/>
          </a:p>
        </p:txBody>
      </p:sp>
      <p:sp>
        <p:nvSpPr>
          <p:cNvPr id="35847" name="Rectangle 7"/>
          <p:cNvSpPr>
            <a:spLocks noGrp="1" noChangeArrowheads="1"/>
          </p:cNvSpPr>
          <p:nvPr>
            <p:ph type="sldNum" sz="quarter" idx="4"/>
          </p:nvPr>
        </p:nvSpPr>
        <p:spPr bwMode="auto">
          <a:xfrm>
            <a:off x="6718300" y="6248400"/>
            <a:ext cx="1905000" cy="457200"/>
          </a:xfrm>
          <a:prstGeom prst="rect">
            <a:avLst/>
          </a:prstGeom>
          <a:noFill/>
          <a:ln>
            <a:noFill/>
          </a:ln>
          <a:extLst>
            <a:ext uri="{909E8E84-426E-40DD-AFC4-6F175D3DCCD1}"/>
            <a:ext uri="{91240B29-F687-4F45-9708-019B960494DF}"/>
          </a:extLst>
        </p:spPr>
        <p:txBody>
          <a:bodyPr vert="horz" wrap="square" lIns="91440" tIns="45720" rIns="91440" bIns="45720" numCol="1" anchor="t" anchorCtr="0" compatLnSpc="1">
            <a:prstTxWarp prst="textNoShape">
              <a:avLst/>
            </a:prstTxWarp>
          </a:bodyPr>
          <a:lstStyle>
            <a:lvl1pPr algn="r">
              <a:defRPr sz="1400">
                <a:solidFill>
                  <a:srgbClr val="000000"/>
                </a:solidFill>
                <a:latin typeface="+mn-lt"/>
                <a:cs typeface="+mn-cs"/>
              </a:defRPr>
            </a:lvl1pPr>
          </a:lstStyle>
          <a:p>
            <a:pPr>
              <a:defRPr/>
            </a:pPr>
            <a:fld id="{E8F02E4E-BEA6-462F-AEF0-A4FD79BDF0D2}" type="slidenum">
              <a:rPr lang="ru-RU" altLang="ru-RU"/>
              <a:pPr>
                <a:defRPr/>
              </a:pPr>
              <a:t>‹#›</a:t>
            </a:fld>
            <a:endParaRPr lang="ru-RU" altLang="ru-RU"/>
          </a:p>
        </p:txBody>
      </p:sp>
      <p:sp>
        <p:nvSpPr>
          <p:cNvPr id="5128" name="Freeform 8"/>
          <p:cNvSpPr>
            <a:spLocks/>
          </p:cNvSpPr>
          <p:nvPr/>
        </p:nvSpPr>
        <p:spPr bwMode="auto">
          <a:xfrm rot="-3172564">
            <a:off x="7865269" y="24607"/>
            <a:ext cx="1165225" cy="2097087"/>
          </a:xfrm>
          <a:custGeom>
            <a:avLst/>
            <a:gdLst>
              <a:gd name="T0" fmla="*/ 2147483647 w 2911"/>
              <a:gd name="T1" fmla="*/ 0 h 3703"/>
              <a:gd name="T2" fmla="*/ 2147483647 w 2911"/>
              <a:gd name="T3" fmla="*/ 2147483647 h 3703"/>
              <a:gd name="T4" fmla="*/ 2147483647 w 2911"/>
              <a:gd name="T5" fmla="*/ 2147483647 h 3703"/>
              <a:gd name="T6" fmla="*/ 0 w 2911"/>
              <a:gd name="T7" fmla="*/ 2147483647 h 3703"/>
              <a:gd name="T8" fmla="*/ 2147483647 w 2911"/>
              <a:gd name="T9" fmla="*/ 2147483647 h 3703"/>
              <a:gd name="T10" fmla="*/ 2147483647 w 2911"/>
              <a:gd name="T11" fmla="*/ 2147483647 h 3703"/>
              <a:gd name="T12" fmla="*/ 2147483647 w 2911"/>
              <a:gd name="T13" fmla="*/ 2147483647 h 3703"/>
              <a:gd name="T14" fmla="*/ 2147483647 w 2911"/>
              <a:gd name="T15" fmla="*/ 2147483647 h 3703"/>
              <a:gd name="T16" fmla="*/ 2147483647 w 2911"/>
              <a:gd name="T17" fmla="*/ 2147483647 h 3703"/>
              <a:gd name="T18" fmla="*/ 2147483647 w 2911"/>
              <a:gd name="T19" fmla="*/ 0 h 3703"/>
              <a:gd name="T20" fmla="*/ 2147483647 w 2911"/>
              <a:gd name="T21" fmla="*/ 0 h 3703"/>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2911" h="3703">
                <a:moveTo>
                  <a:pt x="2293" y="0"/>
                </a:moveTo>
                <a:lnTo>
                  <a:pt x="130" y="2835"/>
                </a:lnTo>
                <a:lnTo>
                  <a:pt x="131" y="3201"/>
                </a:lnTo>
                <a:lnTo>
                  <a:pt x="0" y="3633"/>
                </a:lnTo>
                <a:lnTo>
                  <a:pt x="50" y="3703"/>
                </a:lnTo>
                <a:lnTo>
                  <a:pt x="422" y="3352"/>
                </a:lnTo>
                <a:lnTo>
                  <a:pt x="763" y="3220"/>
                </a:lnTo>
                <a:lnTo>
                  <a:pt x="2911" y="428"/>
                </a:lnTo>
                <a:lnTo>
                  <a:pt x="2589" y="96"/>
                </a:lnTo>
                <a:lnTo>
                  <a:pt x="2293" y="0"/>
                </a:lnTo>
                <a:close/>
              </a:path>
            </a:pathLst>
          </a:custGeom>
          <a:solidFill>
            <a:schemeClr val="folHlink"/>
          </a:solidFill>
          <a:ln w="9525">
            <a:noFill/>
            <a:round/>
            <a:headEnd/>
            <a:tailEnd/>
          </a:ln>
        </p:spPr>
        <p:txBody>
          <a:bodyPr/>
          <a:lstStyle/>
          <a:p>
            <a:pPr>
              <a:defRPr/>
            </a:pPr>
            <a:endParaRPr lang="ru-RU"/>
          </a:p>
        </p:txBody>
      </p:sp>
      <p:sp>
        <p:nvSpPr>
          <p:cNvPr id="5129" name="Freeform 9"/>
          <p:cNvSpPr>
            <a:spLocks/>
          </p:cNvSpPr>
          <p:nvPr/>
        </p:nvSpPr>
        <p:spPr bwMode="auto">
          <a:xfrm rot="-3172564">
            <a:off x="7831138" y="192088"/>
            <a:ext cx="1025525" cy="1571625"/>
          </a:xfrm>
          <a:custGeom>
            <a:avLst/>
            <a:gdLst>
              <a:gd name="T0" fmla="*/ 0 w 2561"/>
              <a:gd name="T1" fmla="*/ 2147483647 h 2777"/>
              <a:gd name="T2" fmla="*/ 2147483647 w 2561"/>
              <a:gd name="T3" fmla="*/ 2147483647 h 2777"/>
              <a:gd name="T4" fmla="*/ 2147483647 w 2561"/>
              <a:gd name="T5" fmla="*/ 2147483647 h 2777"/>
              <a:gd name="T6" fmla="*/ 2147483647 w 2561"/>
              <a:gd name="T7" fmla="*/ 2147483647 h 2777"/>
              <a:gd name="T8" fmla="*/ 2147483647 w 2561"/>
              <a:gd name="T9" fmla="*/ 2147483647 h 2777"/>
              <a:gd name="T10" fmla="*/ 2147483647 w 2561"/>
              <a:gd name="T11" fmla="*/ 0 h 2777"/>
              <a:gd name="T12" fmla="*/ 0 w 2561"/>
              <a:gd name="T13" fmla="*/ 2147483647 h 2777"/>
              <a:gd name="T14" fmla="*/ 0 w 2561"/>
              <a:gd name="T15" fmla="*/ 2147483647 h 2777"/>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561" h="2777">
                <a:moveTo>
                  <a:pt x="0" y="2485"/>
                </a:moveTo>
                <a:lnTo>
                  <a:pt x="432" y="2553"/>
                </a:lnTo>
                <a:lnTo>
                  <a:pt x="736" y="2777"/>
                </a:lnTo>
                <a:lnTo>
                  <a:pt x="2561" y="399"/>
                </a:lnTo>
                <a:lnTo>
                  <a:pt x="2118" y="82"/>
                </a:lnTo>
                <a:lnTo>
                  <a:pt x="1898" y="0"/>
                </a:lnTo>
                <a:lnTo>
                  <a:pt x="0" y="2485"/>
                </a:lnTo>
                <a:close/>
              </a:path>
            </a:pathLst>
          </a:custGeom>
          <a:solidFill>
            <a:schemeClr val="bg2"/>
          </a:solidFill>
          <a:ln w="9525">
            <a:noFill/>
            <a:round/>
            <a:headEnd/>
            <a:tailEnd/>
          </a:ln>
        </p:spPr>
        <p:txBody>
          <a:bodyPr/>
          <a:lstStyle/>
          <a:p>
            <a:pPr>
              <a:defRPr/>
            </a:pPr>
            <a:endParaRPr lang="ru-RU"/>
          </a:p>
        </p:txBody>
      </p:sp>
      <p:grpSp>
        <p:nvGrpSpPr>
          <p:cNvPr id="5130" name="Group 10"/>
          <p:cNvGrpSpPr>
            <a:grpSpLocks/>
          </p:cNvGrpSpPr>
          <p:nvPr/>
        </p:nvGrpSpPr>
        <p:grpSpPr bwMode="auto">
          <a:xfrm>
            <a:off x="7938" y="5540375"/>
            <a:ext cx="1784350" cy="1246188"/>
            <a:chOff x="5" y="3490"/>
            <a:chExt cx="1124" cy="785"/>
          </a:xfrm>
        </p:grpSpPr>
        <p:sp>
          <p:nvSpPr>
            <p:cNvPr id="5147" name="Freeform 11"/>
            <p:cNvSpPr>
              <a:spLocks/>
            </p:cNvSpPr>
            <p:nvPr userDrawn="1"/>
          </p:nvSpPr>
          <p:spPr bwMode="auto">
            <a:xfrm>
              <a:off x="24" y="3505"/>
              <a:ext cx="1089" cy="649"/>
            </a:xfrm>
            <a:custGeom>
              <a:avLst/>
              <a:gdLst>
                <a:gd name="T0" fmla="*/ 199 w 2177"/>
                <a:gd name="T1" fmla="*/ 158 h 1298"/>
                <a:gd name="T2" fmla="*/ 178 w 2177"/>
                <a:gd name="T3" fmla="*/ 139 h 1298"/>
                <a:gd name="T4" fmla="*/ 167 w 2177"/>
                <a:gd name="T5" fmla="*/ 60 h 1298"/>
                <a:gd name="T6" fmla="*/ 268 w 2177"/>
                <a:gd name="T7" fmla="*/ 42 h 1298"/>
                <a:gd name="T8" fmla="*/ 273 w 2177"/>
                <a:gd name="T9" fmla="*/ 26 h 1298"/>
                <a:gd name="T10" fmla="*/ 263 w 2177"/>
                <a:gd name="T11" fmla="*/ 13 h 1298"/>
                <a:gd name="T12" fmla="*/ 160 w 2177"/>
                <a:gd name="T13" fmla="*/ 27 h 1298"/>
                <a:gd name="T14" fmla="*/ 153 w 2177"/>
                <a:gd name="T15" fmla="*/ 4 h 1298"/>
                <a:gd name="T16" fmla="*/ 136 w 2177"/>
                <a:gd name="T17" fmla="*/ 0 h 1298"/>
                <a:gd name="T18" fmla="*/ 120 w 2177"/>
                <a:gd name="T19" fmla="*/ 4 h 1298"/>
                <a:gd name="T20" fmla="*/ 111 w 2177"/>
                <a:gd name="T21" fmla="*/ 14 h 1298"/>
                <a:gd name="T22" fmla="*/ 118 w 2177"/>
                <a:gd name="T23" fmla="*/ 36 h 1298"/>
                <a:gd name="T24" fmla="*/ 83 w 2177"/>
                <a:gd name="T25" fmla="*/ 56 h 1298"/>
                <a:gd name="T26" fmla="*/ 123 w 2177"/>
                <a:gd name="T27" fmla="*/ 60 h 1298"/>
                <a:gd name="T28" fmla="*/ 139 w 2177"/>
                <a:gd name="T29" fmla="*/ 112 h 1298"/>
                <a:gd name="T30" fmla="*/ 18 w 2177"/>
                <a:gd name="T31" fmla="*/ 59 h 1298"/>
                <a:gd name="T32" fmla="*/ 6 w 2177"/>
                <a:gd name="T33" fmla="*/ 64 h 1298"/>
                <a:gd name="T34" fmla="*/ 0 w 2177"/>
                <a:gd name="T35" fmla="*/ 80 h 1298"/>
                <a:gd name="T36" fmla="*/ 7 w 2177"/>
                <a:gd name="T37" fmla="*/ 98 h 1298"/>
                <a:gd name="T38" fmla="*/ 143 w 2177"/>
                <a:gd name="T39" fmla="*/ 161 h 1298"/>
                <a:gd name="T40" fmla="*/ 173 w 2177"/>
                <a:gd name="T41" fmla="*/ 157 h 1298"/>
                <a:gd name="T42" fmla="*/ 197 w 2177"/>
                <a:gd name="T43" fmla="*/ 163 h 1298"/>
                <a:gd name="T44" fmla="*/ 199 w 2177"/>
                <a:gd name="T45" fmla="*/ 158 h 1298"/>
                <a:gd name="T46" fmla="*/ 199 w 2177"/>
                <a:gd name="T47" fmla="*/ 158 h 129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2177" h="1298">
                  <a:moveTo>
                    <a:pt x="1587" y="1260"/>
                  </a:moveTo>
                  <a:lnTo>
                    <a:pt x="1420" y="1106"/>
                  </a:lnTo>
                  <a:lnTo>
                    <a:pt x="1331" y="477"/>
                  </a:lnTo>
                  <a:lnTo>
                    <a:pt x="2139" y="330"/>
                  </a:lnTo>
                  <a:lnTo>
                    <a:pt x="2177" y="203"/>
                  </a:lnTo>
                  <a:lnTo>
                    <a:pt x="2099" y="100"/>
                  </a:lnTo>
                  <a:lnTo>
                    <a:pt x="1276" y="211"/>
                  </a:lnTo>
                  <a:lnTo>
                    <a:pt x="1219" y="32"/>
                  </a:lnTo>
                  <a:lnTo>
                    <a:pt x="1085" y="0"/>
                  </a:lnTo>
                  <a:lnTo>
                    <a:pt x="958" y="28"/>
                  </a:lnTo>
                  <a:lnTo>
                    <a:pt x="888" y="106"/>
                  </a:lnTo>
                  <a:lnTo>
                    <a:pt x="937" y="285"/>
                  </a:lnTo>
                  <a:lnTo>
                    <a:pt x="660" y="441"/>
                  </a:lnTo>
                  <a:lnTo>
                    <a:pt x="983" y="473"/>
                  </a:lnTo>
                  <a:lnTo>
                    <a:pt x="1112" y="889"/>
                  </a:lnTo>
                  <a:lnTo>
                    <a:pt x="141" y="469"/>
                  </a:lnTo>
                  <a:lnTo>
                    <a:pt x="46" y="509"/>
                  </a:lnTo>
                  <a:lnTo>
                    <a:pt x="0" y="636"/>
                  </a:lnTo>
                  <a:lnTo>
                    <a:pt x="55" y="779"/>
                  </a:lnTo>
                  <a:lnTo>
                    <a:pt x="1139" y="1288"/>
                  </a:lnTo>
                  <a:lnTo>
                    <a:pt x="1378" y="1256"/>
                  </a:lnTo>
                  <a:lnTo>
                    <a:pt x="1570" y="1298"/>
                  </a:lnTo>
                  <a:lnTo>
                    <a:pt x="1587" y="1260"/>
                  </a:lnTo>
                  <a:close/>
                </a:path>
              </a:pathLst>
            </a:custGeom>
            <a:solidFill>
              <a:srgbClr val="F8F8F8"/>
            </a:solidFill>
            <a:ln w="9525">
              <a:noFill/>
              <a:round/>
              <a:headEnd/>
              <a:tailEnd/>
            </a:ln>
          </p:spPr>
          <p:txBody>
            <a:bodyPr/>
            <a:lstStyle/>
            <a:p>
              <a:pPr>
                <a:defRPr/>
              </a:pPr>
              <a:endParaRPr lang="ru-RU"/>
            </a:p>
          </p:txBody>
        </p:sp>
        <p:sp>
          <p:nvSpPr>
            <p:cNvPr id="5148" name="Freeform 12"/>
            <p:cNvSpPr>
              <a:spLocks/>
            </p:cNvSpPr>
            <p:nvPr userDrawn="1"/>
          </p:nvSpPr>
          <p:spPr bwMode="auto">
            <a:xfrm>
              <a:off x="1022" y="3582"/>
              <a:ext cx="71" cy="129"/>
            </a:xfrm>
            <a:custGeom>
              <a:avLst/>
              <a:gdLst>
                <a:gd name="T0" fmla="*/ 0 w 143"/>
                <a:gd name="T1" fmla="*/ 1 h 258"/>
                <a:gd name="T2" fmla="*/ 15 w 143"/>
                <a:gd name="T3" fmla="*/ 0 h 258"/>
                <a:gd name="T4" fmla="*/ 17 w 143"/>
                <a:gd name="T5" fmla="*/ 30 h 258"/>
                <a:gd name="T6" fmla="*/ 1 w 143"/>
                <a:gd name="T7" fmla="*/ 33 h 258"/>
                <a:gd name="T8" fmla="*/ 0 w 143"/>
                <a:gd name="T9" fmla="*/ 1 h 258"/>
                <a:gd name="T10" fmla="*/ 0 w 143"/>
                <a:gd name="T11" fmla="*/ 1 h 258"/>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43" h="258">
                  <a:moveTo>
                    <a:pt x="0" y="7"/>
                  </a:moveTo>
                  <a:lnTo>
                    <a:pt x="120" y="0"/>
                  </a:lnTo>
                  <a:lnTo>
                    <a:pt x="143" y="233"/>
                  </a:lnTo>
                  <a:lnTo>
                    <a:pt x="8" y="258"/>
                  </a:lnTo>
                  <a:lnTo>
                    <a:pt x="0" y="7"/>
                  </a:lnTo>
                  <a:close/>
                </a:path>
              </a:pathLst>
            </a:custGeom>
            <a:solidFill>
              <a:schemeClr val="accent1"/>
            </a:solidFill>
            <a:ln w="9525">
              <a:noFill/>
              <a:round/>
              <a:headEnd/>
              <a:tailEnd/>
            </a:ln>
          </p:spPr>
          <p:txBody>
            <a:bodyPr/>
            <a:lstStyle/>
            <a:p>
              <a:pPr>
                <a:defRPr/>
              </a:pPr>
              <a:endParaRPr lang="ru-RU"/>
            </a:p>
          </p:txBody>
        </p:sp>
        <p:sp>
          <p:nvSpPr>
            <p:cNvPr id="5149" name="Freeform 13"/>
            <p:cNvSpPr>
              <a:spLocks/>
            </p:cNvSpPr>
            <p:nvPr userDrawn="1"/>
          </p:nvSpPr>
          <p:spPr bwMode="auto">
            <a:xfrm>
              <a:off x="20" y="3774"/>
              <a:ext cx="792" cy="410"/>
            </a:xfrm>
            <a:custGeom>
              <a:avLst/>
              <a:gdLst>
                <a:gd name="T0" fmla="*/ 17 w 1586"/>
                <a:gd name="T1" fmla="*/ 0 h 821"/>
                <a:gd name="T2" fmla="*/ 166 w 1586"/>
                <a:gd name="T3" fmla="*/ 64 h 821"/>
                <a:gd name="T4" fmla="*/ 178 w 1586"/>
                <a:gd name="T5" fmla="*/ 79 h 821"/>
                <a:gd name="T6" fmla="*/ 198 w 1586"/>
                <a:gd name="T7" fmla="*/ 99 h 821"/>
                <a:gd name="T8" fmla="*/ 195 w 1586"/>
                <a:gd name="T9" fmla="*/ 102 h 821"/>
                <a:gd name="T10" fmla="*/ 168 w 1586"/>
                <a:gd name="T11" fmla="*/ 98 h 821"/>
                <a:gd name="T12" fmla="*/ 143 w 1586"/>
                <a:gd name="T13" fmla="*/ 101 h 821"/>
                <a:gd name="T14" fmla="*/ 5 w 1586"/>
                <a:gd name="T15" fmla="*/ 37 h 821"/>
                <a:gd name="T16" fmla="*/ 0 w 1586"/>
                <a:gd name="T17" fmla="*/ 18 h 821"/>
                <a:gd name="T18" fmla="*/ 5 w 1586"/>
                <a:gd name="T19" fmla="*/ 4 h 821"/>
                <a:gd name="T20" fmla="*/ 17 w 1586"/>
                <a:gd name="T21" fmla="*/ 0 h 821"/>
                <a:gd name="T22" fmla="*/ 17 w 1586"/>
                <a:gd name="T23" fmla="*/ 0 h 82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586" h="821">
                  <a:moveTo>
                    <a:pt x="137" y="0"/>
                  </a:moveTo>
                  <a:lnTo>
                    <a:pt x="1331" y="519"/>
                  </a:lnTo>
                  <a:lnTo>
                    <a:pt x="1428" y="638"/>
                  </a:lnTo>
                  <a:lnTo>
                    <a:pt x="1586" y="792"/>
                  </a:lnTo>
                  <a:lnTo>
                    <a:pt x="1565" y="821"/>
                  </a:lnTo>
                  <a:lnTo>
                    <a:pt x="1350" y="787"/>
                  </a:lnTo>
                  <a:lnTo>
                    <a:pt x="1145" y="811"/>
                  </a:lnTo>
                  <a:lnTo>
                    <a:pt x="42" y="298"/>
                  </a:lnTo>
                  <a:lnTo>
                    <a:pt x="0" y="150"/>
                  </a:lnTo>
                  <a:lnTo>
                    <a:pt x="46" y="32"/>
                  </a:lnTo>
                  <a:lnTo>
                    <a:pt x="137" y="0"/>
                  </a:lnTo>
                  <a:close/>
                </a:path>
              </a:pathLst>
            </a:custGeom>
            <a:solidFill>
              <a:schemeClr val="tx2"/>
            </a:solidFill>
            <a:ln w="9525">
              <a:noFill/>
              <a:round/>
              <a:headEnd/>
              <a:tailEnd/>
            </a:ln>
          </p:spPr>
          <p:txBody>
            <a:bodyPr/>
            <a:lstStyle/>
            <a:p>
              <a:pPr>
                <a:defRPr/>
              </a:pPr>
              <a:endParaRPr lang="ru-RU"/>
            </a:p>
          </p:txBody>
        </p:sp>
        <p:sp>
          <p:nvSpPr>
            <p:cNvPr id="5150" name="Freeform 14"/>
            <p:cNvSpPr>
              <a:spLocks/>
            </p:cNvSpPr>
            <p:nvPr userDrawn="1"/>
          </p:nvSpPr>
          <p:spPr bwMode="auto">
            <a:xfrm>
              <a:off x="129" y="3808"/>
              <a:ext cx="525" cy="374"/>
            </a:xfrm>
            <a:custGeom>
              <a:avLst/>
              <a:gdLst>
                <a:gd name="T0" fmla="*/ 0 w 1049"/>
                <a:gd name="T1" fmla="*/ 41 h 747"/>
                <a:gd name="T2" fmla="*/ 116 w 1049"/>
                <a:gd name="T3" fmla="*/ 94 h 747"/>
                <a:gd name="T4" fmla="*/ 118 w 1049"/>
                <a:gd name="T5" fmla="*/ 67 h 747"/>
                <a:gd name="T6" fmla="*/ 132 w 1049"/>
                <a:gd name="T7" fmla="*/ 53 h 747"/>
                <a:gd name="T8" fmla="*/ 10 w 1049"/>
                <a:gd name="T9" fmla="*/ 0 h 747"/>
                <a:gd name="T10" fmla="*/ 0 w 1049"/>
                <a:gd name="T11" fmla="*/ 16 h 747"/>
                <a:gd name="T12" fmla="*/ 0 w 1049"/>
                <a:gd name="T13" fmla="*/ 41 h 747"/>
                <a:gd name="T14" fmla="*/ 0 w 1049"/>
                <a:gd name="T15" fmla="*/ 41 h 747"/>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049" h="747">
                  <a:moveTo>
                    <a:pt x="0" y="325"/>
                  </a:moveTo>
                  <a:lnTo>
                    <a:pt x="922" y="747"/>
                  </a:lnTo>
                  <a:lnTo>
                    <a:pt x="939" y="534"/>
                  </a:lnTo>
                  <a:lnTo>
                    <a:pt x="1049" y="422"/>
                  </a:lnTo>
                  <a:lnTo>
                    <a:pt x="78" y="0"/>
                  </a:lnTo>
                  <a:lnTo>
                    <a:pt x="0" y="127"/>
                  </a:lnTo>
                  <a:lnTo>
                    <a:pt x="0" y="325"/>
                  </a:lnTo>
                  <a:close/>
                </a:path>
              </a:pathLst>
            </a:custGeom>
            <a:solidFill>
              <a:schemeClr val="bg2"/>
            </a:solidFill>
            <a:ln w="9525">
              <a:noFill/>
              <a:round/>
              <a:headEnd/>
              <a:tailEnd/>
            </a:ln>
          </p:spPr>
          <p:txBody>
            <a:bodyPr/>
            <a:lstStyle/>
            <a:p>
              <a:pPr>
                <a:defRPr/>
              </a:pPr>
              <a:endParaRPr lang="ru-RU"/>
            </a:p>
          </p:txBody>
        </p:sp>
        <p:sp>
          <p:nvSpPr>
            <p:cNvPr id="5151" name="Freeform 15"/>
            <p:cNvSpPr>
              <a:spLocks/>
            </p:cNvSpPr>
            <p:nvPr userDrawn="1"/>
          </p:nvSpPr>
          <p:spPr bwMode="auto">
            <a:xfrm>
              <a:off x="485" y="3532"/>
              <a:ext cx="135" cy="121"/>
            </a:xfrm>
            <a:custGeom>
              <a:avLst/>
              <a:gdLst>
                <a:gd name="T0" fmla="*/ 0 w 272"/>
                <a:gd name="T1" fmla="*/ 4 h 241"/>
                <a:gd name="T2" fmla="*/ 19 w 272"/>
                <a:gd name="T3" fmla="*/ 0 h 241"/>
                <a:gd name="T4" fmla="*/ 31 w 272"/>
                <a:gd name="T5" fmla="*/ 5 h 241"/>
                <a:gd name="T6" fmla="*/ 33 w 272"/>
                <a:gd name="T7" fmla="*/ 18 h 241"/>
                <a:gd name="T8" fmla="*/ 20 w 272"/>
                <a:gd name="T9" fmla="*/ 19 h 241"/>
                <a:gd name="T10" fmla="*/ 4 w 272"/>
                <a:gd name="T11" fmla="*/ 31 h 241"/>
                <a:gd name="T12" fmla="*/ 0 w 272"/>
                <a:gd name="T13" fmla="*/ 4 h 241"/>
                <a:gd name="T14" fmla="*/ 0 w 272"/>
                <a:gd name="T15" fmla="*/ 4 h 24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2" h="241">
                  <a:moveTo>
                    <a:pt x="0" y="28"/>
                  </a:moveTo>
                  <a:lnTo>
                    <a:pt x="160" y="0"/>
                  </a:lnTo>
                  <a:lnTo>
                    <a:pt x="251" y="36"/>
                  </a:lnTo>
                  <a:lnTo>
                    <a:pt x="272" y="139"/>
                  </a:lnTo>
                  <a:lnTo>
                    <a:pt x="164" y="146"/>
                  </a:lnTo>
                  <a:lnTo>
                    <a:pt x="32" y="241"/>
                  </a:lnTo>
                  <a:lnTo>
                    <a:pt x="0" y="28"/>
                  </a:lnTo>
                  <a:close/>
                </a:path>
              </a:pathLst>
            </a:custGeom>
            <a:solidFill>
              <a:schemeClr val="hlink"/>
            </a:solidFill>
            <a:ln w="9525">
              <a:noFill/>
              <a:round/>
              <a:headEnd/>
              <a:tailEnd/>
            </a:ln>
          </p:spPr>
          <p:txBody>
            <a:bodyPr/>
            <a:lstStyle/>
            <a:p>
              <a:pPr>
                <a:defRPr/>
              </a:pPr>
              <a:endParaRPr lang="ru-RU"/>
            </a:p>
          </p:txBody>
        </p:sp>
        <p:sp>
          <p:nvSpPr>
            <p:cNvPr id="5152" name="Freeform 16"/>
            <p:cNvSpPr>
              <a:spLocks/>
            </p:cNvSpPr>
            <p:nvPr userDrawn="1"/>
          </p:nvSpPr>
          <p:spPr bwMode="auto">
            <a:xfrm>
              <a:off x="641" y="4163"/>
              <a:ext cx="76" cy="112"/>
            </a:xfrm>
            <a:custGeom>
              <a:avLst/>
              <a:gdLst>
                <a:gd name="T0" fmla="*/ 19 w 152"/>
                <a:gd name="T1" fmla="*/ 1 h 224"/>
                <a:gd name="T2" fmla="*/ 19 w 152"/>
                <a:gd name="T3" fmla="*/ 28 h 224"/>
                <a:gd name="T4" fmla="*/ 0 w 152"/>
                <a:gd name="T5" fmla="*/ 1 h 224"/>
                <a:gd name="T6" fmla="*/ 9 w 152"/>
                <a:gd name="T7" fmla="*/ 0 h 224"/>
                <a:gd name="T8" fmla="*/ 19 w 152"/>
                <a:gd name="T9" fmla="*/ 1 h 224"/>
                <a:gd name="T10" fmla="*/ 19 w 152"/>
                <a:gd name="T11" fmla="*/ 1 h 224"/>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52" h="224">
                  <a:moveTo>
                    <a:pt x="152" y="4"/>
                  </a:moveTo>
                  <a:lnTo>
                    <a:pt x="152" y="224"/>
                  </a:lnTo>
                  <a:lnTo>
                    <a:pt x="0" y="8"/>
                  </a:lnTo>
                  <a:lnTo>
                    <a:pt x="72" y="0"/>
                  </a:lnTo>
                  <a:lnTo>
                    <a:pt x="152" y="4"/>
                  </a:lnTo>
                  <a:close/>
                </a:path>
              </a:pathLst>
            </a:custGeom>
            <a:solidFill>
              <a:schemeClr val="hlink"/>
            </a:solidFill>
            <a:ln w="9525">
              <a:noFill/>
              <a:round/>
              <a:headEnd/>
              <a:tailEnd/>
            </a:ln>
          </p:spPr>
          <p:txBody>
            <a:bodyPr/>
            <a:lstStyle/>
            <a:p>
              <a:pPr>
                <a:defRPr/>
              </a:pPr>
              <a:endParaRPr lang="ru-RU"/>
            </a:p>
          </p:txBody>
        </p:sp>
        <p:sp>
          <p:nvSpPr>
            <p:cNvPr id="5153" name="Freeform 17"/>
            <p:cNvSpPr>
              <a:spLocks/>
            </p:cNvSpPr>
            <p:nvPr userDrawn="1"/>
          </p:nvSpPr>
          <p:spPr bwMode="auto">
            <a:xfrm>
              <a:off x="504" y="3607"/>
              <a:ext cx="193" cy="383"/>
            </a:xfrm>
            <a:custGeom>
              <a:avLst/>
              <a:gdLst>
                <a:gd name="T0" fmla="*/ 0 w 386"/>
                <a:gd name="T1" fmla="*/ 10 h 764"/>
                <a:gd name="T2" fmla="*/ 11 w 386"/>
                <a:gd name="T3" fmla="*/ 0 h 764"/>
                <a:gd name="T4" fmla="*/ 29 w 386"/>
                <a:gd name="T5" fmla="*/ 1 h 764"/>
                <a:gd name="T6" fmla="*/ 49 w 386"/>
                <a:gd name="T7" fmla="*/ 96 h 764"/>
                <a:gd name="T8" fmla="*/ 35 w 386"/>
                <a:gd name="T9" fmla="*/ 91 h 764"/>
                <a:gd name="T10" fmla="*/ 19 w 386"/>
                <a:gd name="T11" fmla="*/ 85 h 764"/>
                <a:gd name="T12" fmla="*/ 0 w 386"/>
                <a:gd name="T13" fmla="*/ 10 h 764"/>
                <a:gd name="T14" fmla="*/ 0 w 386"/>
                <a:gd name="T15" fmla="*/ 10 h 76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386" h="764">
                  <a:moveTo>
                    <a:pt x="0" y="80"/>
                  </a:moveTo>
                  <a:lnTo>
                    <a:pt x="87" y="0"/>
                  </a:lnTo>
                  <a:lnTo>
                    <a:pt x="232" y="6"/>
                  </a:lnTo>
                  <a:lnTo>
                    <a:pt x="386" y="764"/>
                  </a:lnTo>
                  <a:lnTo>
                    <a:pt x="279" y="720"/>
                  </a:lnTo>
                  <a:lnTo>
                    <a:pt x="152" y="677"/>
                  </a:lnTo>
                  <a:lnTo>
                    <a:pt x="0" y="80"/>
                  </a:lnTo>
                  <a:close/>
                </a:path>
              </a:pathLst>
            </a:custGeom>
            <a:solidFill>
              <a:schemeClr val="bg2"/>
            </a:solidFill>
            <a:ln w="9525">
              <a:noFill/>
              <a:round/>
              <a:headEnd/>
              <a:tailEnd/>
            </a:ln>
          </p:spPr>
          <p:txBody>
            <a:bodyPr/>
            <a:lstStyle/>
            <a:p>
              <a:pPr>
                <a:defRPr/>
              </a:pPr>
              <a:endParaRPr lang="ru-RU"/>
            </a:p>
          </p:txBody>
        </p:sp>
        <p:sp>
          <p:nvSpPr>
            <p:cNvPr id="5154" name="Freeform 18"/>
            <p:cNvSpPr>
              <a:spLocks/>
            </p:cNvSpPr>
            <p:nvPr userDrawn="1"/>
          </p:nvSpPr>
          <p:spPr bwMode="auto">
            <a:xfrm>
              <a:off x="668" y="3590"/>
              <a:ext cx="364" cy="174"/>
            </a:xfrm>
            <a:custGeom>
              <a:avLst/>
              <a:gdLst>
                <a:gd name="T0" fmla="*/ 87 w 728"/>
                <a:gd name="T1" fmla="*/ 0 h 348"/>
                <a:gd name="T2" fmla="*/ 0 w 728"/>
                <a:gd name="T3" fmla="*/ 14 h 348"/>
                <a:gd name="T4" fmla="*/ 4 w 728"/>
                <a:gd name="T5" fmla="*/ 44 h 348"/>
                <a:gd name="T6" fmla="*/ 90 w 728"/>
                <a:gd name="T7" fmla="*/ 30 h 348"/>
                <a:gd name="T8" fmla="*/ 91 w 728"/>
                <a:gd name="T9" fmla="*/ 6 h 348"/>
                <a:gd name="T10" fmla="*/ 87 w 728"/>
                <a:gd name="T11" fmla="*/ 0 h 348"/>
                <a:gd name="T12" fmla="*/ 87 w 728"/>
                <a:gd name="T13" fmla="*/ 0 h 348"/>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728" h="348">
                  <a:moveTo>
                    <a:pt x="692" y="0"/>
                  </a:moveTo>
                  <a:lnTo>
                    <a:pt x="0" y="106"/>
                  </a:lnTo>
                  <a:lnTo>
                    <a:pt x="28" y="348"/>
                  </a:lnTo>
                  <a:lnTo>
                    <a:pt x="715" y="237"/>
                  </a:lnTo>
                  <a:lnTo>
                    <a:pt x="728" y="43"/>
                  </a:lnTo>
                  <a:lnTo>
                    <a:pt x="692" y="0"/>
                  </a:lnTo>
                  <a:close/>
                </a:path>
              </a:pathLst>
            </a:custGeom>
            <a:solidFill>
              <a:schemeClr val="bg2"/>
            </a:solidFill>
            <a:ln w="9525">
              <a:noFill/>
              <a:round/>
              <a:headEnd/>
              <a:tailEnd/>
            </a:ln>
          </p:spPr>
          <p:txBody>
            <a:bodyPr/>
            <a:lstStyle/>
            <a:p>
              <a:pPr>
                <a:defRPr/>
              </a:pPr>
              <a:endParaRPr lang="ru-RU"/>
            </a:p>
          </p:txBody>
        </p:sp>
        <p:sp>
          <p:nvSpPr>
            <p:cNvPr id="5155" name="Freeform 19"/>
            <p:cNvSpPr>
              <a:spLocks/>
            </p:cNvSpPr>
            <p:nvPr userDrawn="1"/>
          </p:nvSpPr>
          <p:spPr bwMode="auto">
            <a:xfrm>
              <a:off x="347" y="3693"/>
              <a:ext cx="156" cy="67"/>
            </a:xfrm>
            <a:custGeom>
              <a:avLst/>
              <a:gdLst>
                <a:gd name="T0" fmla="*/ 34 w 312"/>
                <a:gd name="T1" fmla="*/ 0 h 135"/>
                <a:gd name="T2" fmla="*/ 0 w 312"/>
                <a:gd name="T3" fmla="*/ 9 h 135"/>
                <a:gd name="T4" fmla="*/ 39 w 312"/>
                <a:gd name="T5" fmla="*/ 16 h 135"/>
                <a:gd name="T6" fmla="*/ 34 w 312"/>
                <a:gd name="T7" fmla="*/ 0 h 135"/>
                <a:gd name="T8" fmla="*/ 34 w 312"/>
                <a:gd name="T9" fmla="*/ 0 h 13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12" h="135">
                  <a:moveTo>
                    <a:pt x="272" y="0"/>
                  </a:moveTo>
                  <a:lnTo>
                    <a:pt x="0" y="78"/>
                  </a:lnTo>
                  <a:lnTo>
                    <a:pt x="312" y="135"/>
                  </a:lnTo>
                  <a:lnTo>
                    <a:pt x="272" y="0"/>
                  </a:lnTo>
                  <a:close/>
                </a:path>
              </a:pathLst>
            </a:custGeom>
            <a:solidFill>
              <a:schemeClr val="accent1"/>
            </a:solidFill>
            <a:ln w="9525">
              <a:noFill/>
              <a:round/>
              <a:headEnd/>
              <a:tailEnd/>
            </a:ln>
          </p:spPr>
          <p:txBody>
            <a:bodyPr/>
            <a:lstStyle/>
            <a:p>
              <a:pPr>
                <a:defRPr/>
              </a:pPr>
              <a:endParaRPr lang="ru-RU"/>
            </a:p>
          </p:txBody>
        </p:sp>
        <p:grpSp>
          <p:nvGrpSpPr>
            <p:cNvPr id="5156" name="Group 20"/>
            <p:cNvGrpSpPr>
              <a:grpSpLocks/>
            </p:cNvGrpSpPr>
            <p:nvPr userDrawn="1"/>
          </p:nvGrpSpPr>
          <p:grpSpPr bwMode="auto">
            <a:xfrm>
              <a:off x="5" y="3490"/>
              <a:ext cx="1124" cy="780"/>
              <a:chOff x="5" y="3490"/>
              <a:chExt cx="1124" cy="780"/>
            </a:xfrm>
          </p:grpSpPr>
          <p:grpSp>
            <p:nvGrpSpPr>
              <p:cNvPr id="5157" name="Group 21"/>
              <p:cNvGrpSpPr>
                <a:grpSpLocks/>
              </p:cNvGrpSpPr>
              <p:nvPr userDrawn="1"/>
            </p:nvGrpSpPr>
            <p:grpSpPr bwMode="auto">
              <a:xfrm>
                <a:off x="499" y="3562"/>
                <a:ext cx="548" cy="708"/>
                <a:chOff x="499" y="3562"/>
                <a:chExt cx="548" cy="708"/>
              </a:xfrm>
            </p:grpSpPr>
            <p:sp>
              <p:nvSpPr>
                <p:cNvPr id="5170" name="Freeform 22"/>
                <p:cNvSpPr>
                  <a:spLocks/>
                </p:cNvSpPr>
                <p:nvPr userDrawn="1"/>
              </p:nvSpPr>
              <p:spPr bwMode="auto">
                <a:xfrm>
                  <a:off x="499" y="3587"/>
                  <a:ext cx="157" cy="87"/>
                </a:xfrm>
                <a:custGeom>
                  <a:avLst/>
                  <a:gdLst>
                    <a:gd name="T0" fmla="*/ 0 w 313"/>
                    <a:gd name="T1" fmla="*/ 13 h 175"/>
                    <a:gd name="T2" fmla="*/ 15 w 313"/>
                    <a:gd name="T3" fmla="*/ 1 h 175"/>
                    <a:gd name="T4" fmla="*/ 27 w 313"/>
                    <a:gd name="T5" fmla="*/ 0 h 175"/>
                    <a:gd name="T6" fmla="*/ 37 w 313"/>
                    <a:gd name="T7" fmla="*/ 3 h 175"/>
                    <a:gd name="T8" fmla="*/ 40 w 313"/>
                    <a:gd name="T9" fmla="*/ 11 h 175"/>
                    <a:gd name="T10" fmla="*/ 21 w 313"/>
                    <a:gd name="T11" fmla="*/ 8 h 175"/>
                    <a:gd name="T12" fmla="*/ 10 w 313"/>
                    <a:gd name="T13" fmla="*/ 12 h 175"/>
                    <a:gd name="T14" fmla="*/ 2 w 313"/>
                    <a:gd name="T15" fmla="*/ 21 h 175"/>
                    <a:gd name="T16" fmla="*/ 0 w 313"/>
                    <a:gd name="T17" fmla="*/ 13 h 175"/>
                    <a:gd name="T18" fmla="*/ 0 w 313"/>
                    <a:gd name="T19" fmla="*/ 13 h 17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313" h="175">
                      <a:moveTo>
                        <a:pt x="0" y="107"/>
                      </a:moveTo>
                      <a:lnTo>
                        <a:pt x="114" y="10"/>
                      </a:lnTo>
                      <a:lnTo>
                        <a:pt x="213" y="0"/>
                      </a:lnTo>
                      <a:lnTo>
                        <a:pt x="292" y="27"/>
                      </a:lnTo>
                      <a:lnTo>
                        <a:pt x="313" y="91"/>
                      </a:lnTo>
                      <a:lnTo>
                        <a:pt x="167" y="67"/>
                      </a:lnTo>
                      <a:lnTo>
                        <a:pt x="74" y="101"/>
                      </a:lnTo>
                      <a:lnTo>
                        <a:pt x="13" y="175"/>
                      </a:lnTo>
                      <a:lnTo>
                        <a:pt x="0" y="107"/>
                      </a:lnTo>
                      <a:close/>
                    </a:path>
                  </a:pathLst>
                </a:custGeom>
                <a:solidFill>
                  <a:schemeClr val="accent2"/>
                </a:solidFill>
                <a:ln w="9525">
                  <a:noFill/>
                  <a:round/>
                  <a:headEnd/>
                  <a:tailEnd/>
                </a:ln>
              </p:spPr>
              <p:txBody>
                <a:bodyPr/>
                <a:lstStyle/>
                <a:p>
                  <a:pPr>
                    <a:defRPr/>
                  </a:pPr>
                  <a:endParaRPr lang="ru-RU"/>
                </a:p>
              </p:txBody>
            </p:sp>
            <p:sp>
              <p:nvSpPr>
                <p:cNvPr id="5171" name="Freeform 23"/>
                <p:cNvSpPr>
                  <a:spLocks/>
                </p:cNvSpPr>
                <p:nvPr userDrawn="1"/>
              </p:nvSpPr>
              <p:spPr bwMode="auto">
                <a:xfrm>
                  <a:off x="636" y="4137"/>
                  <a:ext cx="115" cy="133"/>
                </a:xfrm>
                <a:custGeom>
                  <a:avLst/>
                  <a:gdLst>
                    <a:gd name="T0" fmla="*/ 0 w 230"/>
                    <a:gd name="T1" fmla="*/ 5 h 266"/>
                    <a:gd name="T2" fmla="*/ 20 w 230"/>
                    <a:gd name="T3" fmla="*/ 34 h 266"/>
                    <a:gd name="T4" fmla="*/ 29 w 230"/>
                    <a:gd name="T5" fmla="*/ 32 h 266"/>
                    <a:gd name="T6" fmla="*/ 28 w 230"/>
                    <a:gd name="T7" fmla="*/ 3 h 266"/>
                    <a:gd name="T8" fmla="*/ 21 w 230"/>
                    <a:gd name="T9" fmla="*/ 0 h 266"/>
                    <a:gd name="T10" fmla="*/ 23 w 230"/>
                    <a:gd name="T11" fmla="*/ 25 h 266"/>
                    <a:gd name="T12" fmla="*/ 9 w 230"/>
                    <a:gd name="T13" fmla="*/ 1 h 266"/>
                    <a:gd name="T14" fmla="*/ 0 w 230"/>
                    <a:gd name="T15" fmla="*/ 5 h 266"/>
                    <a:gd name="T16" fmla="*/ 0 w 230"/>
                    <a:gd name="T17" fmla="*/ 5 h 26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30" h="266">
                      <a:moveTo>
                        <a:pt x="0" y="40"/>
                      </a:moveTo>
                      <a:lnTo>
                        <a:pt x="160" y="266"/>
                      </a:lnTo>
                      <a:lnTo>
                        <a:pt x="230" y="251"/>
                      </a:lnTo>
                      <a:lnTo>
                        <a:pt x="223" y="17"/>
                      </a:lnTo>
                      <a:lnTo>
                        <a:pt x="166" y="0"/>
                      </a:lnTo>
                      <a:lnTo>
                        <a:pt x="179" y="197"/>
                      </a:lnTo>
                      <a:lnTo>
                        <a:pt x="71" y="4"/>
                      </a:lnTo>
                      <a:lnTo>
                        <a:pt x="0" y="40"/>
                      </a:lnTo>
                      <a:close/>
                    </a:path>
                  </a:pathLst>
                </a:custGeom>
                <a:solidFill>
                  <a:schemeClr val="accent2"/>
                </a:solidFill>
                <a:ln w="9525">
                  <a:noFill/>
                  <a:round/>
                  <a:headEnd/>
                  <a:tailEnd/>
                </a:ln>
              </p:spPr>
              <p:txBody>
                <a:bodyPr/>
                <a:lstStyle/>
                <a:p>
                  <a:pPr>
                    <a:defRPr/>
                  </a:pPr>
                  <a:endParaRPr lang="ru-RU"/>
                </a:p>
              </p:txBody>
            </p:sp>
            <p:sp>
              <p:nvSpPr>
                <p:cNvPr id="5172" name="Freeform 24"/>
                <p:cNvSpPr>
                  <a:spLocks/>
                </p:cNvSpPr>
                <p:nvPr userDrawn="1"/>
              </p:nvSpPr>
              <p:spPr bwMode="auto">
                <a:xfrm>
                  <a:off x="1004" y="3562"/>
                  <a:ext cx="43" cy="117"/>
                </a:xfrm>
                <a:custGeom>
                  <a:avLst/>
                  <a:gdLst>
                    <a:gd name="T0" fmla="*/ 0 w 87"/>
                    <a:gd name="T1" fmla="*/ 3 h 234"/>
                    <a:gd name="T2" fmla="*/ 4 w 87"/>
                    <a:gd name="T3" fmla="*/ 12 h 234"/>
                    <a:gd name="T4" fmla="*/ 5 w 87"/>
                    <a:gd name="T5" fmla="*/ 20 h 234"/>
                    <a:gd name="T6" fmla="*/ 3 w 87"/>
                    <a:gd name="T7" fmla="*/ 30 h 234"/>
                    <a:gd name="T8" fmla="*/ 10 w 87"/>
                    <a:gd name="T9" fmla="*/ 28 h 234"/>
                    <a:gd name="T10" fmla="*/ 10 w 87"/>
                    <a:gd name="T11" fmla="*/ 15 h 234"/>
                    <a:gd name="T12" fmla="*/ 5 w 87"/>
                    <a:gd name="T13" fmla="*/ 0 h 234"/>
                    <a:gd name="T14" fmla="*/ 0 w 87"/>
                    <a:gd name="T15" fmla="*/ 3 h 234"/>
                    <a:gd name="T16" fmla="*/ 0 w 87"/>
                    <a:gd name="T17" fmla="*/ 3 h 23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87" h="234">
                      <a:moveTo>
                        <a:pt x="0" y="19"/>
                      </a:moveTo>
                      <a:lnTo>
                        <a:pt x="36" y="93"/>
                      </a:lnTo>
                      <a:lnTo>
                        <a:pt x="44" y="154"/>
                      </a:lnTo>
                      <a:lnTo>
                        <a:pt x="27" y="234"/>
                      </a:lnTo>
                      <a:lnTo>
                        <a:pt x="80" y="220"/>
                      </a:lnTo>
                      <a:lnTo>
                        <a:pt x="87" y="116"/>
                      </a:lnTo>
                      <a:lnTo>
                        <a:pt x="46" y="0"/>
                      </a:lnTo>
                      <a:lnTo>
                        <a:pt x="0" y="19"/>
                      </a:lnTo>
                      <a:close/>
                    </a:path>
                  </a:pathLst>
                </a:custGeom>
                <a:solidFill>
                  <a:schemeClr val="accent2"/>
                </a:solidFill>
                <a:ln w="9525">
                  <a:noFill/>
                  <a:round/>
                  <a:headEnd/>
                  <a:tailEnd/>
                </a:ln>
              </p:spPr>
              <p:txBody>
                <a:bodyPr/>
                <a:lstStyle/>
                <a:p>
                  <a:pPr>
                    <a:defRPr/>
                  </a:pPr>
                  <a:endParaRPr lang="ru-RU"/>
                </a:p>
              </p:txBody>
            </p:sp>
          </p:grpSp>
          <p:sp>
            <p:nvSpPr>
              <p:cNvPr id="5158" name="Freeform 25"/>
              <p:cNvSpPr>
                <a:spLocks/>
              </p:cNvSpPr>
              <p:nvPr userDrawn="1"/>
            </p:nvSpPr>
            <p:spPr bwMode="auto">
              <a:xfrm>
                <a:off x="76" y="3732"/>
                <a:ext cx="595" cy="250"/>
              </a:xfrm>
              <a:custGeom>
                <a:avLst/>
                <a:gdLst>
                  <a:gd name="T0" fmla="*/ 13 w 1190"/>
                  <a:gd name="T1" fmla="*/ 0 h 500"/>
                  <a:gd name="T2" fmla="*/ 149 w 1190"/>
                  <a:gd name="T3" fmla="*/ 62 h 500"/>
                  <a:gd name="T4" fmla="*/ 135 w 1190"/>
                  <a:gd name="T5" fmla="*/ 63 h 500"/>
                  <a:gd name="T6" fmla="*/ 0 w 1190"/>
                  <a:gd name="T7" fmla="*/ 4 h 500"/>
                  <a:gd name="T8" fmla="*/ 13 w 1190"/>
                  <a:gd name="T9" fmla="*/ 0 h 500"/>
                  <a:gd name="T10" fmla="*/ 13 w 1190"/>
                  <a:gd name="T11" fmla="*/ 0 h 5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190" h="500">
                    <a:moveTo>
                      <a:pt x="100" y="0"/>
                    </a:moveTo>
                    <a:lnTo>
                      <a:pt x="1190" y="490"/>
                    </a:lnTo>
                    <a:lnTo>
                      <a:pt x="1076" y="500"/>
                    </a:lnTo>
                    <a:lnTo>
                      <a:pt x="0" y="27"/>
                    </a:lnTo>
                    <a:lnTo>
                      <a:pt x="100" y="0"/>
                    </a:lnTo>
                    <a:close/>
                  </a:path>
                </a:pathLst>
              </a:custGeom>
              <a:solidFill>
                <a:schemeClr val="accent2"/>
              </a:solidFill>
              <a:ln w="9525">
                <a:noFill/>
                <a:round/>
                <a:headEnd/>
                <a:tailEnd/>
              </a:ln>
            </p:spPr>
            <p:txBody>
              <a:bodyPr/>
              <a:lstStyle/>
              <a:p>
                <a:pPr>
                  <a:defRPr/>
                </a:pPr>
                <a:endParaRPr lang="ru-RU"/>
              </a:p>
            </p:txBody>
          </p:sp>
          <p:sp>
            <p:nvSpPr>
              <p:cNvPr id="5159" name="Freeform 26"/>
              <p:cNvSpPr>
                <a:spLocks/>
              </p:cNvSpPr>
              <p:nvPr userDrawn="1"/>
            </p:nvSpPr>
            <p:spPr bwMode="auto">
              <a:xfrm>
                <a:off x="260" y="3886"/>
                <a:ext cx="244" cy="148"/>
              </a:xfrm>
              <a:custGeom>
                <a:avLst/>
                <a:gdLst>
                  <a:gd name="T0" fmla="*/ 1 w 489"/>
                  <a:gd name="T1" fmla="*/ 5 h 296"/>
                  <a:gd name="T2" fmla="*/ 20 w 489"/>
                  <a:gd name="T3" fmla="*/ 9 h 296"/>
                  <a:gd name="T4" fmla="*/ 40 w 489"/>
                  <a:gd name="T5" fmla="*/ 18 h 296"/>
                  <a:gd name="T6" fmla="*/ 55 w 489"/>
                  <a:gd name="T7" fmla="*/ 31 h 296"/>
                  <a:gd name="T8" fmla="*/ 40 w 489"/>
                  <a:gd name="T9" fmla="*/ 29 h 296"/>
                  <a:gd name="T10" fmla="*/ 17 w 489"/>
                  <a:gd name="T11" fmla="*/ 19 h 296"/>
                  <a:gd name="T12" fmla="*/ 6 w 489"/>
                  <a:gd name="T13" fmla="*/ 10 h 296"/>
                  <a:gd name="T14" fmla="*/ 13 w 489"/>
                  <a:gd name="T15" fmla="*/ 21 h 296"/>
                  <a:gd name="T16" fmla="*/ 34 w 489"/>
                  <a:gd name="T17" fmla="*/ 34 h 296"/>
                  <a:gd name="T18" fmla="*/ 58 w 489"/>
                  <a:gd name="T19" fmla="*/ 37 h 296"/>
                  <a:gd name="T20" fmla="*/ 61 w 489"/>
                  <a:gd name="T21" fmla="*/ 28 h 296"/>
                  <a:gd name="T22" fmla="*/ 49 w 489"/>
                  <a:gd name="T23" fmla="*/ 15 h 296"/>
                  <a:gd name="T24" fmla="*/ 21 w 489"/>
                  <a:gd name="T25" fmla="*/ 3 h 296"/>
                  <a:gd name="T26" fmla="*/ 0 w 489"/>
                  <a:gd name="T27" fmla="*/ 0 h 296"/>
                  <a:gd name="T28" fmla="*/ 1 w 489"/>
                  <a:gd name="T29" fmla="*/ 5 h 296"/>
                  <a:gd name="T30" fmla="*/ 1 w 489"/>
                  <a:gd name="T31" fmla="*/ 5 h 29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489" h="296">
                    <a:moveTo>
                      <a:pt x="14" y="34"/>
                    </a:moveTo>
                    <a:lnTo>
                      <a:pt x="160" y="66"/>
                    </a:lnTo>
                    <a:lnTo>
                      <a:pt x="324" y="137"/>
                    </a:lnTo>
                    <a:lnTo>
                      <a:pt x="440" y="243"/>
                    </a:lnTo>
                    <a:lnTo>
                      <a:pt x="326" y="230"/>
                    </a:lnTo>
                    <a:lnTo>
                      <a:pt x="139" y="146"/>
                    </a:lnTo>
                    <a:lnTo>
                      <a:pt x="50" y="80"/>
                    </a:lnTo>
                    <a:lnTo>
                      <a:pt x="107" y="163"/>
                    </a:lnTo>
                    <a:lnTo>
                      <a:pt x="272" y="270"/>
                    </a:lnTo>
                    <a:lnTo>
                      <a:pt x="466" y="296"/>
                    </a:lnTo>
                    <a:lnTo>
                      <a:pt x="489" y="224"/>
                    </a:lnTo>
                    <a:lnTo>
                      <a:pt x="394" y="120"/>
                    </a:lnTo>
                    <a:lnTo>
                      <a:pt x="170" y="17"/>
                    </a:lnTo>
                    <a:lnTo>
                      <a:pt x="0" y="0"/>
                    </a:lnTo>
                    <a:lnTo>
                      <a:pt x="14" y="34"/>
                    </a:lnTo>
                    <a:close/>
                  </a:path>
                </a:pathLst>
              </a:custGeom>
              <a:solidFill>
                <a:schemeClr val="accent2"/>
              </a:solidFill>
              <a:ln w="9525">
                <a:noFill/>
                <a:round/>
                <a:headEnd/>
                <a:tailEnd/>
              </a:ln>
            </p:spPr>
            <p:txBody>
              <a:bodyPr/>
              <a:lstStyle/>
              <a:p>
                <a:pPr>
                  <a:defRPr/>
                </a:pPr>
                <a:endParaRPr lang="ru-RU"/>
              </a:p>
            </p:txBody>
          </p:sp>
          <p:sp>
            <p:nvSpPr>
              <p:cNvPr id="5160" name="Freeform 27"/>
              <p:cNvSpPr>
                <a:spLocks/>
              </p:cNvSpPr>
              <p:nvPr userDrawn="1"/>
            </p:nvSpPr>
            <p:spPr bwMode="auto">
              <a:xfrm>
                <a:off x="565" y="3680"/>
                <a:ext cx="107" cy="238"/>
              </a:xfrm>
              <a:custGeom>
                <a:avLst/>
                <a:gdLst>
                  <a:gd name="T0" fmla="*/ 3 w 213"/>
                  <a:gd name="T1" fmla="*/ 0 h 478"/>
                  <a:gd name="T2" fmla="*/ 12 w 213"/>
                  <a:gd name="T3" fmla="*/ 3 h 478"/>
                  <a:gd name="T4" fmla="*/ 10 w 213"/>
                  <a:gd name="T5" fmla="*/ 24 h 478"/>
                  <a:gd name="T6" fmla="*/ 14 w 213"/>
                  <a:gd name="T7" fmla="*/ 40 h 478"/>
                  <a:gd name="T8" fmla="*/ 27 w 213"/>
                  <a:gd name="T9" fmla="*/ 56 h 478"/>
                  <a:gd name="T10" fmla="*/ 13 w 213"/>
                  <a:gd name="T11" fmla="*/ 59 h 478"/>
                  <a:gd name="T12" fmla="*/ 4 w 213"/>
                  <a:gd name="T13" fmla="*/ 42 h 478"/>
                  <a:gd name="T14" fmla="*/ 0 w 213"/>
                  <a:gd name="T15" fmla="*/ 7 h 478"/>
                  <a:gd name="T16" fmla="*/ 3 w 213"/>
                  <a:gd name="T17" fmla="*/ 0 h 478"/>
                  <a:gd name="T18" fmla="*/ 3 w 213"/>
                  <a:gd name="T19" fmla="*/ 0 h 47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213" h="478">
                    <a:moveTo>
                      <a:pt x="24" y="0"/>
                    </a:moveTo>
                    <a:lnTo>
                      <a:pt x="91" y="25"/>
                    </a:lnTo>
                    <a:lnTo>
                      <a:pt x="80" y="192"/>
                    </a:lnTo>
                    <a:lnTo>
                      <a:pt x="106" y="327"/>
                    </a:lnTo>
                    <a:lnTo>
                      <a:pt x="213" y="451"/>
                    </a:lnTo>
                    <a:lnTo>
                      <a:pt x="97" y="478"/>
                    </a:lnTo>
                    <a:lnTo>
                      <a:pt x="30" y="344"/>
                    </a:lnTo>
                    <a:lnTo>
                      <a:pt x="0" y="57"/>
                    </a:lnTo>
                    <a:lnTo>
                      <a:pt x="24" y="0"/>
                    </a:lnTo>
                    <a:close/>
                  </a:path>
                </a:pathLst>
              </a:custGeom>
              <a:solidFill>
                <a:schemeClr val="accent2"/>
              </a:solidFill>
              <a:ln w="9525">
                <a:noFill/>
                <a:round/>
                <a:headEnd/>
                <a:tailEnd/>
              </a:ln>
            </p:spPr>
            <p:txBody>
              <a:bodyPr/>
              <a:lstStyle/>
              <a:p>
                <a:pPr>
                  <a:defRPr/>
                </a:pPr>
                <a:endParaRPr lang="ru-RU"/>
              </a:p>
            </p:txBody>
          </p:sp>
          <p:grpSp>
            <p:nvGrpSpPr>
              <p:cNvPr id="5161" name="Group 28"/>
              <p:cNvGrpSpPr>
                <a:grpSpLocks/>
              </p:cNvGrpSpPr>
              <p:nvPr userDrawn="1"/>
            </p:nvGrpSpPr>
            <p:grpSpPr bwMode="auto">
              <a:xfrm>
                <a:off x="5" y="3490"/>
                <a:ext cx="1124" cy="678"/>
                <a:chOff x="5" y="3490"/>
                <a:chExt cx="1124" cy="678"/>
              </a:xfrm>
            </p:grpSpPr>
            <p:sp>
              <p:nvSpPr>
                <p:cNvPr id="5162" name="Freeform 29"/>
                <p:cNvSpPr>
                  <a:spLocks/>
                </p:cNvSpPr>
                <p:nvPr userDrawn="1"/>
              </p:nvSpPr>
              <p:spPr bwMode="auto">
                <a:xfrm>
                  <a:off x="669" y="4048"/>
                  <a:ext cx="75" cy="87"/>
                </a:xfrm>
                <a:custGeom>
                  <a:avLst/>
                  <a:gdLst>
                    <a:gd name="T0" fmla="*/ 14 w 150"/>
                    <a:gd name="T1" fmla="*/ 0 h 173"/>
                    <a:gd name="T2" fmla="*/ 5 w 150"/>
                    <a:gd name="T3" fmla="*/ 9 h 173"/>
                    <a:gd name="T4" fmla="*/ 0 w 150"/>
                    <a:gd name="T5" fmla="*/ 22 h 173"/>
                    <a:gd name="T6" fmla="*/ 10 w 150"/>
                    <a:gd name="T7" fmla="*/ 20 h 173"/>
                    <a:gd name="T8" fmla="*/ 13 w 150"/>
                    <a:gd name="T9" fmla="*/ 11 h 173"/>
                    <a:gd name="T10" fmla="*/ 19 w 150"/>
                    <a:gd name="T11" fmla="*/ 4 h 173"/>
                    <a:gd name="T12" fmla="*/ 14 w 150"/>
                    <a:gd name="T13" fmla="*/ 0 h 173"/>
                    <a:gd name="T14" fmla="*/ 14 w 150"/>
                    <a:gd name="T15" fmla="*/ 0 h 173"/>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50" h="173">
                      <a:moveTo>
                        <a:pt x="110" y="0"/>
                      </a:moveTo>
                      <a:lnTo>
                        <a:pt x="40" y="66"/>
                      </a:lnTo>
                      <a:lnTo>
                        <a:pt x="0" y="173"/>
                      </a:lnTo>
                      <a:lnTo>
                        <a:pt x="80" y="160"/>
                      </a:lnTo>
                      <a:lnTo>
                        <a:pt x="103" y="84"/>
                      </a:lnTo>
                      <a:lnTo>
                        <a:pt x="150" y="27"/>
                      </a:lnTo>
                      <a:lnTo>
                        <a:pt x="110" y="0"/>
                      </a:lnTo>
                      <a:close/>
                    </a:path>
                  </a:pathLst>
                </a:custGeom>
                <a:solidFill>
                  <a:schemeClr val="accent2"/>
                </a:solidFill>
                <a:ln w="9525">
                  <a:noFill/>
                  <a:round/>
                  <a:headEnd/>
                  <a:tailEnd/>
                </a:ln>
              </p:spPr>
              <p:txBody>
                <a:bodyPr/>
                <a:lstStyle/>
                <a:p>
                  <a:pPr>
                    <a:defRPr/>
                  </a:pPr>
                  <a:endParaRPr lang="ru-RU"/>
                </a:p>
              </p:txBody>
            </p:sp>
            <p:sp>
              <p:nvSpPr>
                <p:cNvPr id="5163" name="Freeform 30"/>
                <p:cNvSpPr>
                  <a:spLocks/>
                </p:cNvSpPr>
                <p:nvPr userDrawn="1"/>
              </p:nvSpPr>
              <p:spPr bwMode="auto">
                <a:xfrm>
                  <a:off x="5" y="3728"/>
                  <a:ext cx="842" cy="440"/>
                </a:xfrm>
                <a:custGeom>
                  <a:avLst/>
                  <a:gdLst>
                    <a:gd name="T0" fmla="*/ 20 w 1684"/>
                    <a:gd name="T1" fmla="*/ 0 h 880"/>
                    <a:gd name="T2" fmla="*/ 8 w 1684"/>
                    <a:gd name="T3" fmla="*/ 7 h 880"/>
                    <a:gd name="T4" fmla="*/ 0 w 1684"/>
                    <a:gd name="T5" fmla="*/ 26 h 880"/>
                    <a:gd name="T6" fmla="*/ 9 w 1684"/>
                    <a:gd name="T7" fmla="*/ 45 h 880"/>
                    <a:gd name="T8" fmla="*/ 148 w 1684"/>
                    <a:gd name="T9" fmla="*/ 109 h 880"/>
                    <a:gd name="T10" fmla="*/ 178 w 1684"/>
                    <a:gd name="T11" fmla="*/ 105 h 880"/>
                    <a:gd name="T12" fmla="*/ 202 w 1684"/>
                    <a:gd name="T13" fmla="*/ 110 h 880"/>
                    <a:gd name="T14" fmla="*/ 211 w 1684"/>
                    <a:gd name="T15" fmla="*/ 101 h 880"/>
                    <a:gd name="T16" fmla="*/ 188 w 1684"/>
                    <a:gd name="T17" fmla="*/ 83 h 880"/>
                    <a:gd name="T18" fmla="*/ 179 w 1684"/>
                    <a:gd name="T19" fmla="*/ 64 h 880"/>
                    <a:gd name="T20" fmla="*/ 172 w 1684"/>
                    <a:gd name="T21" fmla="*/ 66 h 880"/>
                    <a:gd name="T22" fmla="*/ 180 w 1684"/>
                    <a:gd name="T23" fmla="*/ 83 h 880"/>
                    <a:gd name="T24" fmla="*/ 198 w 1684"/>
                    <a:gd name="T25" fmla="*/ 102 h 880"/>
                    <a:gd name="T26" fmla="*/ 177 w 1684"/>
                    <a:gd name="T27" fmla="*/ 99 h 880"/>
                    <a:gd name="T28" fmla="*/ 153 w 1684"/>
                    <a:gd name="T29" fmla="*/ 102 h 880"/>
                    <a:gd name="T30" fmla="*/ 157 w 1684"/>
                    <a:gd name="T31" fmla="*/ 82 h 880"/>
                    <a:gd name="T32" fmla="*/ 168 w 1684"/>
                    <a:gd name="T33" fmla="*/ 68 h 880"/>
                    <a:gd name="T34" fmla="*/ 156 w 1684"/>
                    <a:gd name="T35" fmla="*/ 69 h 880"/>
                    <a:gd name="T36" fmla="*/ 146 w 1684"/>
                    <a:gd name="T37" fmla="*/ 83 h 880"/>
                    <a:gd name="T38" fmla="*/ 143 w 1684"/>
                    <a:gd name="T39" fmla="*/ 99 h 880"/>
                    <a:gd name="T40" fmla="*/ 14 w 1684"/>
                    <a:gd name="T41" fmla="*/ 39 h 880"/>
                    <a:gd name="T42" fmla="*/ 10 w 1684"/>
                    <a:gd name="T43" fmla="*/ 27 h 880"/>
                    <a:gd name="T44" fmla="*/ 13 w 1684"/>
                    <a:gd name="T45" fmla="*/ 12 h 880"/>
                    <a:gd name="T46" fmla="*/ 28 w 1684"/>
                    <a:gd name="T47" fmla="*/ 0 h 880"/>
                    <a:gd name="T48" fmla="*/ 20 w 1684"/>
                    <a:gd name="T49" fmla="*/ 0 h 880"/>
                    <a:gd name="T50" fmla="*/ 20 w 1684"/>
                    <a:gd name="T51" fmla="*/ 0 h 880"/>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1684" h="880">
                      <a:moveTo>
                        <a:pt x="156" y="0"/>
                      </a:moveTo>
                      <a:lnTo>
                        <a:pt x="63" y="52"/>
                      </a:lnTo>
                      <a:lnTo>
                        <a:pt x="0" y="208"/>
                      </a:lnTo>
                      <a:lnTo>
                        <a:pt x="67" y="358"/>
                      </a:lnTo>
                      <a:lnTo>
                        <a:pt x="1182" y="867"/>
                      </a:lnTo>
                      <a:lnTo>
                        <a:pt x="1422" y="835"/>
                      </a:lnTo>
                      <a:lnTo>
                        <a:pt x="1616" y="880"/>
                      </a:lnTo>
                      <a:lnTo>
                        <a:pt x="1684" y="808"/>
                      </a:lnTo>
                      <a:lnTo>
                        <a:pt x="1502" y="664"/>
                      </a:lnTo>
                      <a:lnTo>
                        <a:pt x="1428" y="512"/>
                      </a:lnTo>
                      <a:lnTo>
                        <a:pt x="1369" y="527"/>
                      </a:lnTo>
                      <a:lnTo>
                        <a:pt x="1439" y="664"/>
                      </a:lnTo>
                      <a:lnTo>
                        <a:pt x="1578" y="810"/>
                      </a:lnTo>
                      <a:lnTo>
                        <a:pt x="1413" y="787"/>
                      </a:lnTo>
                      <a:lnTo>
                        <a:pt x="1219" y="814"/>
                      </a:lnTo>
                      <a:lnTo>
                        <a:pt x="1255" y="650"/>
                      </a:lnTo>
                      <a:lnTo>
                        <a:pt x="1338" y="538"/>
                      </a:lnTo>
                      <a:lnTo>
                        <a:pt x="1241" y="552"/>
                      </a:lnTo>
                      <a:lnTo>
                        <a:pt x="1165" y="658"/>
                      </a:lnTo>
                      <a:lnTo>
                        <a:pt x="1139" y="791"/>
                      </a:lnTo>
                      <a:lnTo>
                        <a:pt x="107" y="310"/>
                      </a:lnTo>
                      <a:lnTo>
                        <a:pt x="80" y="215"/>
                      </a:lnTo>
                      <a:lnTo>
                        <a:pt x="103" y="95"/>
                      </a:lnTo>
                      <a:lnTo>
                        <a:pt x="217" y="0"/>
                      </a:lnTo>
                      <a:lnTo>
                        <a:pt x="156" y="0"/>
                      </a:lnTo>
                      <a:close/>
                    </a:path>
                  </a:pathLst>
                </a:custGeom>
                <a:solidFill>
                  <a:schemeClr val="accent2"/>
                </a:solidFill>
                <a:ln w="9525">
                  <a:noFill/>
                  <a:round/>
                  <a:headEnd/>
                  <a:tailEnd/>
                </a:ln>
              </p:spPr>
              <p:txBody>
                <a:bodyPr/>
                <a:lstStyle/>
                <a:p>
                  <a:pPr>
                    <a:defRPr/>
                  </a:pPr>
                  <a:endParaRPr lang="ru-RU"/>
                </a:p>
              </p:txBody>
            </p:sp>
            <p:sp>
              <p:nvSpPr>
                <p:cNvPr id="5164" name="Freeform 31"/>
                <p:cNvSpPr>
                  <a:spLocks/>
                </p:cNvSpPr>
                <p:nvPr userDrawn="1"/>
              </p:nvSpPr>
              <p:spPr bwMode="auto">
                <a:xfrm>
                  <a:off x="106" y="3770"/>
                  <a:ext cx="80" cy="167"/>
                </a:xfrm>
                <a:custGeom>
                  <a:avLst/>
                  <a:gdLst>
                    <a:gd name="T0" fmla="*/ 15 w 160"/>
                    <a:gd name="T1" fmla="*/ 0 h 335"/>
                    <a:gd name="T2" fmla="*/ 3 w 160"/>
                    <a:gd name="T3" fmla="*/ 13 h 335"/>
                    <a:gd name="T4" fmla="*/ 0 w 160"/>
                    <a:gd name="T5" fmla="*/ 28 h 335"/>
                    <a:gd name="T6" fmla="*/ 5 w 160"/>
                    <a:gd name="T7" fmla="*/ 39 h 335"/>
                    <a:gd name="T8" fmla="*/ 12 w 160"/>
                    <a:gd name="T9" fmla="*/ 41 h 335"/>
                    <a:gd name="T10" fmla="*/ 10 w 160"/>
                    <a:gd name="T11" fmla="*/ 19 h 335"/>
                    <a:gd name="T12" fmla="*/ 20 w 160"/>
                    <a:gd name="T13" fmla="*/ 2 h 335"/>
                    <a:gd name="T14" fmla="*/ 15 w 160"/>
                    <a:gd name="T15" fmla="*/ 0 h 335"/>
                    <a:gd name="T16" fmla="*/ 15 w 160"/>
                    <a:gd name="T17" fmla="*/ 0 h 33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60" h="335">
                      <a:moveTo>
                        <a:pt x="116" y="0"/>
                      </a:moveTo>
                      <a:lnTo>
                        <a:pt x="19" y="106"/>
                      </a:lnTo>
                      <a:lnTo>
                        <a:pt x="0" y="230"/>
                      </a:lnTo>
                      <a:lnTo>
                        <a:pt x="33" y="314"/>
                      </a:lnTo>
                      <a:lnTo>
                        <a:pt x="94" y="335"/>
                      </a:lnTo>
                      <a:lnTo>
                        <a:pt x="76" y="154"/>
                      </a:lnTo>
                      <a:lnTo>
                        <a:pt x="160" y="17"/>
                      </a:lnTo>
                      <a:lnTo>
                        <a:pt x="116" y="0"/>
                      </a:lnTo>
                      <a:close/>
                    </a:path>
                  </a:pathLst>
                </a:custGeom>
                <a:solidFill>
                  <a:schemeClr val="accent2"/>
                </a:solidFill>
                <a:ln w="9525">
                  <a:noFill/>
                  <a:round/>
                  <a:headEnd/>
                  <a:tailEnd/>
                </a:ln>
              </p:spPr>
              <p:txBody>
                <a:bodyPr/>
                <a:lstStyle/>
                <a:p>
                  <a:pPr>
                    <a:defRPr/>
                  </a:pPr>
                  <a:endParaRPr lang="ru-RU"/>
                </a:p>
              </p:txBody>
            </p:sp>
            <p:sp>
              <p:nvSpPr>
                <p:cNvPr id="5165" name="Freeform 32"/>
                <p:cNvSpPr>
                  <a:spLocks/>
                </p:cNvSpPr>
                <p:nvPr userDrawn="1"/>
              </p:nvSpPr>
              <p:spPr bwMode="auto">
                <a:xfrm>
                  <a:off x="449" y="3490"/>
                  <a:ext cx="322" cy="594"/>
                </a:xfrm>
                <a:custGeom>
                  <a:avLst/>
                  <a:gdLst>
                    <a:gd name="T0" fmla="*/ 28 w 642"/>
                    <a:gd name="T1" fmla="*/ 112 h 1188"/>
                    <a:gd name="T2" fmla="*/ 0 w 642"/>
                    <a:gd name="T3" fmla="*/ 16 h 1188"/>
                    <a:gd name="T4" fmla="*/ 11 w 642"/>
                    <a:gd name="T5" fmla="*/ 5 h 1188"/>
                    <a:gd name="T6" fmla="*/ 33 w 642"/>
                    <a:gd name="T7" fmla="*/ 0 h 1188"/>
                    <a:gd name="T8" fmla="*/ 50 w 642"/>
                    <a:gd name="T9" fmla="*/ 8 h 1188"/>
                    <a:gd name="T10" fmla="*/ 81 w 642"/>
                    <a:gd name="T11" fmla="*/ 149 h 1188"/>
                    <a:gd name="T12" fmla="*/ 70 w 642"/>
                    <a:gd name="T13" fmla="*/ 137 h 1188"/>
                    <a:gd name="T14" fmla="*/ 45 w 642"/>
                    <a:gd name="T15" fmla="*/ 13 h 1188"/>
                    <a:gd name="T16" fmla="*/ 29 w 642"/>
                    <a:gd name="T17" fmla="*/ 8 h 1188"/>
                    <a:gd name="T18" fmla="*/ 15 w 642"/>
                    <a:gd name="T19" fmla="*/ 10 h 1188"/>
                    <a:gd name="T20" fmla="*/ 10 w 642"/>
                    <a:gd name="T21" fmla="*/ 18 h 1188"/>
                    <a:gd name="T22" fmla="*/ 39 w 642"/>
                    <a:gd name="T23" fmla="*/ 116 h 1188"/>
                    <a:gd name="T24" fmla="*/ 28 w 642"/>
                    <a:gd name="T25" fmla="*/ 112 h 1188"/>
                    <a:gd name="T26" fmla="*/ 28 w 642"/>
                    <a:gd name="T27" fmla="*/ 112 h 1188"/>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642" h="1188">
                      <a:moveTo>
                        <a:pt x="218" y="896"/>
                      </a:moveTo>
                      <a:lnTo>
                        <a:pt x="0" y="124"/>
                      </a:lnTo>
                      <a:lnTo>
                        <a:pt x="81" y="38"/>
                      </a:lnTo>
                      <a:lnTo>
                        <a:pt x="258" y="0"/>
                      </a:lnTo>
                      <a:lnTo>
                        <a:pt x="399" y="57"/>
                      </a:lnTo>
                      <a:lnTo>
                        <a:pt x="642" y="1188"/>
                      </a:lnTo>
                      <a:lnTo>
                        <a:pt x="555" y="1091"/>
                      </a:lnTo>
                      <a:lnTo>
                        <a:pt x="355" y="97"/>
                      </a:lnTo>
                      <a:lnTo>
                        <a:pt x="226" y="61"/>
                      </a:lnTo>
                      <a:lnTo>
                        <a:pt x="119" y="74"/>
                      </a:lnTo>
                      <a:lnTo>
                        <a:pt x="76" y="141"/>
                      </a:lnTo>
                      <a:lnTo>
                        <a:pt x="306" y="924"/>
                      </a:lnTo>
                      <a:lnTo>
                        <a:pt x="218" y="896"/>
                      </a:lnTo>
                      <a:close/>
                    </a:path>
                  </a:pathLst>
                </a:custGeom>
                <a:solidFill>
                  <a:schemeClr val="accent2"/>
                </a:solidFill>
                <a:ln w="9525">
                  <a:noFill/>
                  <a:round/>
                  <a:headEnd/>
                  <a:tailEnd/>
                </a:ln>
              </p:spPr>
              <p:txBody>
                <a:bodyPr/>
                <a:lstStyle/>
                <a:p>
                  <a:pPr>
                    <a:defRPr/>
                  </a:pPr>
                  <a:endParaRPr lang="ru-RU"/>
                </a:p>
              </p:txBody>
            </p:sp>
            <p:sp>
              <p:nvSpPr>
                <p:cNvPr id="5166" name="Freeform 33"/>
                <p:cNvSpPr>
                  <a:spLocks/>
                </p:cNvSpPr>
                <p:nvPr userDrawn="1"/>
              </p:nvSpPr>
              <p:spPr bwMode="auto">
                <a:xfrm>
                  <a:off x="578" y="3650"/>
                  <a:ext cx="96" cy="252"/>
                </a:xfrm>
                <a:custGeom>
                  <a:avLst/>
                  <a:gdLst>
                    <a:gd name="T0" fmla="*/ 0 w 192"/>
                    <a:gd name="T1" fmla="*/ 4 h 504"/>
                    <a:gd name="T2" fmla="*/ 10 w 192"/>
                    <a:gd name="T3" fmla="*/ 25 h 504"/>
                    <a:gd name="T4" fmla="*/ 15 w 192"/>
                    <a:gd name="T5" fmla="*/ 40 h 504"/>
                    <a:gd name="T6" fmla="*/ 15 w 192"/>
                    <a:gd name="T7" fmla="*/ 63 h 504"/>
                    <a:gd name="T8" fmla="*/ 24 w 192"/>
                    <a:gd name="T9" fmla="*/ 63 h 504"/>
                    <a:gd name="T10" fmla="*/ 24 w 192"/>
                    <a:gd name="T11" fmla="*/ 45 h 504"/>
                    <a:gd name="T12" fmla="*/ 21 w 192"/>
                    <a:gd name="T13" fmla="*/ 26 h 504"/>
                    <a:gd name="T14" fmla="*/ 13 w 192"/>
                    <a:gd name="T15" fmla="*/ 8 h 504"/>
                    <a:gd name="T16" fmla="*/ 8 w 192"/>
                    <a:gd name="T17" fmla="*/ 0 h 504"/>
                    <a:gd name="T18" fmla="*/ 0 w 192"/>
                    <a:gd name="T19" fmla="*/ 4 h 504"/>
                    <a:gd name="T20" fmla="*/ 0 w 192"/>
                    <a:gd name="T21" fmla="*/ 4 h 504"/>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92" h="504">
                      <a:moveTo>
                        <a:pt x="0" y="27"/>
                      </a:moveTo>
                      <a:lnTo>
                        <a:pt x="76" y="194"/>
                      </a:lnTo>
                      <a:lnTo>
                        <a:pt x="113" y="318"/>
                      </a:lnTo>
                      <a:lnTo>
                        <a:pt x="116" y="504"/>
                      </a:lnTo>
                      <a:lnTo>
                        <a:pt x="192" y="504"/>
                      </a:lnTo>
                      <a:lnTo>
                        <a:pt x="187" y="360"/>
                      </a:lnTo>
                      <a:lnTo>
                        <a:pt x="162" y="208"/>
                      </a:lnTo>
                      <a:lnTo>
                        <a:pt x="99" y="59"/>
                      </a:lnTo>
                      <a:lnTo>
                        <a:pt x="63" y="0"/>
                      </a:lnTo>
                      <a:lnTo>
                        <a:pt x="0" y="27"/>
                      </a:lnTo>
                      <a:close/>
                    </a:path>
                  </a:pathLst>
                </a:custGeom>
                <a:solidFill>
                  <a:schemeClr val="accent2"/>
                </a:solidFill>
                <a:ln w="9525">
                  <a:noFill/>
                  <a:round/>
                  <a:headEnd/>
                  <a:tailEnd/>
                </a:ln>
              </p:spPr>
              <p:txBody>
                <a:bodyPr/>
                <a:lstStyle/>
                <a:p>
                  <a:pPr>
                    <a:defRPr/>
                  </a:pPr>
                  <a:endParaRPr lang="ru-RU"/>
                </a:p>
              </p:txBody>
            </p:sp>
            <p:sp>
              <p:nvSpPr>
                <p:cNvPr id="5167" name="Freeform 34"/>
                <p:cNvSpPr>
                  <a:spLocks/>
                </p:cNvSpPr>
                <p:nvPr userDrawn="1"/>
              </p:nvSpPr>
              <p:spPr bwMode="auto">
                <a:xfrm>
                  <a:off x="328" y="3630"/>
                  <a:ext cx="195" cy="135"/>
                </a:xfrm>
                <a:custGeom>
                  <a:avLst/>
                  <a:gdLst>
                    <a:gd name="T0" fmla="*/ 38 w 390"/>
                    <a:gd name="T1" fmla="*/ 0 h 269"/>
                    <a:gd name="T2" fmla="*/ 33 w 390"/>
                    <a:gd name="T3" fmla="*/ 3 h 269"/>
                    <a:gd name="T4" fmla="*/ 32 w 390"/>
                    <a:gd name="T5" fmla="*/ 9 h 269"/>
                    <a:gd name="T6" fmla="*/ 0 w 390"/>
                    <a:gd name="T7" fmla="*/ 22 h 269"/>
                    <a:gd name="T8" fmla="*/ 0 w 390"/>
                    <a:gd name="T9" fmla="*/ 28 h 269"/>
                    <a:gd name="T10" fmla="*/ 36 w 390"/>
                    <a:gd name="T11" fmla="*/ 29 h 269"/>
                    <a:gd name="T12" fmla="*/ 40 w 390"/>
                    <a:gd name="T13" fmla="*/ 34 h 269"/>
                    <a:gd name="T14" fmla="*/ 49 w 390"/>
                    <a:gd name="T15" fmla="*/ 34 h 269"/>
                    <a:gd name="T16" fmla="*/ 48 w 390"/>
                    <a:gd name="T17" fmla="*/ 24 h 269"/>
                    <a:gd name="T18" fmla="*/ 15 w 390"/>
                    <a:gd name="T19" fmla="*/ 22 h 269"/>
                    <a:gd name="T20" fmla="*/ 42 w 390"/>
                    <a:gd name="T21" fmla="*/ 12 h 269"/>
                    <a:gd name="T22" fmla="*/ 38 w 390"/>
                    <a:gd name="T23" fmla="*/ 0 h 269"/>
                    <a:gd name="T24" fmla="*/ 38 w 390"/>
                    <a:gd name="T25" fmla="*/ 0 h 269"/>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390" h="269">
                      <a:moveTo>
                        <a:pt x="297" y="0"/>
                      </a:moveTo>
                      <a:lnTo>
                        <a:pt x="257" y="17"/>
                      </a:lnTo>
                      <a:lnTo>
                        <a:pt x="253" y="66"/>
                      </a:lnTo>
                      <a:lnTo>
                        <a:pt x="0" y="169"/>
                      </a:lnTo>
                      <a:lnTo>
                        <a:pt x="0" y="222"/>
                      </a:lnTo>
                      <a:lnTo>
                        <a:pt x="284" y="226"/>
                      </a:lnTo>
                      <a:lnTo>
                        <a:pt x="320" y="269"/>
                      </a:lnTo>
                      <a:lnTo>
                        <a:pt x="390" y="266"/>
                      </a:lnTo>
                      <a:lnTo>
                        <a:pt x="383" y="190"/>
                      </a:lnTo>
                      <a:lnTo>
                        <a:pt x="116" y="176"/>
                      </a:lnTo>
                      <a:lnTo>
                        <a:pt x="333" y="89"/>
                      </a:lnTo>
                      <a:lnTo>
                        <a:pt x="297" y="0"/>
                      </a:lnTo>
                      <a:close/>
                    </a:path>
                  </a:pathLst>
                </a:custGeom>
                <a:solidFill>
                  <a:schemeClr val="accent2"/>
                </a:solidFill>
                <a:ln w="9525">
                  <a:noFill/>
                  <a:round/>
                  <a:headEnd/>
                  <a:tailEnd/>
                </a:ln>
              </p:spPr>
              <p:txBody>
                <a:bodyPr/>
                <a:lstStyle/>
                <a:p>
                  <a:pPr>
                    <a:defRPr/>
                  </a:pPr>
                  <a:endParaRPr lang="ru-RU"/>
                </a:p>
              </p:txBody>
            </p:sp>
            <p:sp>
              <p:nvSpPr>
                <p:cNvPr id="5168" name="Freeform 35"/>
                <p:cNvSpPr>
                  <a:spLocks/>
                </p:cNvSpPr>
                <p:nvPr userDrawn="1"/>
              </p:nvSpPr>
              <p:spPr bwMode="auto">
                <a:xfrm>
                  <a:off x="658" y="3538"/>
                  <a:ext cx="471" cy="212"/>
                </a:xfrm>
                <a:custGeom>
                  <a:avLst/>
                  <a:gdLst>
                    <a:gd name="T0" fmla="*/ 0 w 941"/>
                    <a:gd name="T1" fmla="*/ 17 h 424"/>
                    <a:gd name="T2" fmla="*/ 108 w 941"/>
                    <a:gd name="T3" fmla="*/ 0 h 424"/>
                    <a:gd name="T4" fmla="*/ 116 w 941"/>
                    <a:gd name="T5" fmla="*/ 10 h 424"/>
                    <a:gd name="T6" fmla="*/ 118 w 941"/>
                    <a:gd name="T7" fmla="*/ 23 h 424"/>
                    <a:gd name="T8" fmla="*/ 113 w 941"/>
                    <a:gd name="T9" fmla="*/ 36 h 424"/>
                    <a:gd name="T10" fmla="*/ 8 w 941"/>
                    <a:gd name="T11" fmla="*/ 53 h 424"/>
                    <a:gd name="T12" fmla="*/ 7 w 941"/>
                    <a:gd name="T13" fmla="*/ 48 h 424"/>
                    <a:gd name="T14" fmla="*/ 108 w 941"/>
                    <a:gd name="T15" fmla="*/ 31 h 424"/>
                    <a:gd name="T16" fmla="*/ 112 w 941"/>
                    <a:gd name="T17" fmla="*/ 19 h 424"/>
                    <a:gd name="T18" fmla="*/ 105 w 941"/>
                    <a:gd name="T19" fmla="*/ 8 h 424"/>
                    <a:gd name="T20" fmla="*/ 0 w 941"/>
                    <a:gd name="T21" fmla="*/ 24 h 424"/>
                    <a:gd name="T22" fmla="*/ 0 w 941"/>
                    <a:gd name="T23" fmla="*/ 17 h 424"/>
                    <a:gd name="T24" fmla="*/ 0 w 941"/>
                    <a:gd name="T25" fmla="*/ 17 h 424"/>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941" h="424">
                      <a:moveTo>
                        <a:pt x="0" y="131"/>
                      </a:moveTo>
                      <a:lnTo>
                        <a:pt x="863" y="0"/>
                      </a:lnTo>
                      <a:lnTo>
                        <a:pt x="926" y="78"/>
                      </a:lnTo>
                      <a:lnTo>
                        <a:pt x="941" y="181"/>
                      </a:lnTo>
                      <a:lnTo>
                        <a:pt x="903" y="282"/>
                      </a:lnTo>
                      <a:lnTo>
                        <a:pt x="57" y="424"/>
                      </a:lnTo>
                      <a:lnTo>
                        <a:pt x="53" y="384"/>
                      </a:lnTo>
                      <a:lnTo>
                        <a:pt x="863" y="242"/>
                      </a:lnTo>
                      <a:lnTo>
                        <a:pt x="893" y="145"/>
                      </a:lnTo>
                      <a:lnTo>
                        <a:pt x="840" y="57"/>
                      </a:lnTo>
                      <a:lnTo>
                        <a:pt x="0" y="185"/>
                      </a:lnTo>
                      <a:lnTo>
                        <a:pt x="0" y="131"/>
                      </a:lnTo>
                      <a:close/>
                    </a:path>
                  </a:pathLst>
                </a:custGeom>
                <a:solidFill>
                  <a:schemeClr val="accent2"/>
                </a:solidFill>
                <a:ln w="9525">
                  <a:noFill/>
                  <a:round/>
                  <a:headEnd/>
                  <a:tailEnd/>
                </a:ln>
              </p:spPr>
              <p:txBody>
                <a:bodyPr/>
                <a:lstStyle/>
                <a:p>
                  <a:pPr>
                    <a:defRPr/>
                  </a:pPr>
                  <a:endParaRPr lang="ru-RU"/>
                </a:p>
              </p:txBody>
            </p:sp>
            <p:sp>
              <p:nvSpPr>
                <p:cNvPr id="5169" name="Freeform 36"/>
                <p:cNvSpPr>
                  <a:spLocks/>
                </p:cNvSpPr>
                <p:nvPr userDrawn="1"/>
              </p:nvSpPr>
              <p:spPr bwMode="auto">
                <a:xfrm>
                  <a:off x="717" y="3606"/>
                  <a:ext cx="245" cy="86"/>
                </a:xfrm>
                <a:custGeom>
                  <a:avLst/>
                  <a:gdLst>
                    <a:gd name="T0" fmla="*/ 0 w 488"/>
                    <a:gd name="T1" fmla="*/ 15 h 173"/>
                    <a:gd name="T2" fmla="*/ 9 w 488"/>
                    <a:gd name="T3" fmla="*/ 21 h 173"/>
                    <a:gd name="T4" fmla="*/ 28 w 488"/>
                    <a:gd name="T5" fmla="*/ 20 h 173"/>
                    <a:gd name="T6" fmla="*/ 53 w 488"/>
                    <a:gd name="T7" fmla="*/ 14 h 173"/>
                    <a:gd name="T8" fmla="*/ 62 w 488"/>
                    <a:gd name="T9" fmla="*/ 5 h 173"/>
                    <a:gd name="T10" fmla="*/ 56 w 488"/>
                    <a:gd name="T11" fmla="*/ 0 h 173"/>
                    <a:gd name="T12" fmla="*/ 32 w 488"/>
                    <a:gd name="T13" fmla="*/ 0 h 173"/>
                    <a:gd name="T14" fmla="*/ 14 w 488"/>
                    <a:gd name="T15" fmla="*/ 1 h 173"/>
                    <a:gd name="T16" fmla="*/ 2 w 488"/>
                    <a:gd name="T17" fmla="*/ 9 h 173"/>
                    <a:gd name="T18" fmla="*/ 14 w 488"/>
                    <a:gd name="T19" fmla="*/ 11 h 173"/>
                    <a:gd name="T20" fmla="*/ 35 w 488"/>
                    <a:gd name="T21" fmla="*/ 6 h 173"/>
                    <a:gd name="T22" fmla="*/ 53 w 488"/>
                    <a:gd name="T23" fmla="*/ 6 h 173"/>
                    <a:gd name="T24" fmla="*/ 34 w 488"/>
                    <a:gd name="T25" fmla="*/ 13 h 173"/>
                    <a:gd name="T26" fmla="*/ 18 w 488"/>
                    <a:gd name="T27" fmla="*/ 15 h 173"/>
                    <a:gd name="T28" fmla="*/ 0 w 488"/>
                    <a:gd name="T29" fmla="*/ 15 h 173"/>
                    <a:gd name="T30" fmla="*/ 0 w 488"/>
                    <a:gd name="T31" fmla="*/ 15 h 173"/>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488" h="173">
                      <a:moveTo>
                        <a:pt x="0" y="126"/>
                      </a:moveTo>
                      <a:lnTo>
                        <a:pt x="66" y="173"/>
                      </a:lnTo>
                      <a:lnTo>
                        <a:pt x="222" y="166"/>
                      </a:lnTo>
                      <a:lnTo>
                        <a:pt x="418" y="116"/>
                      </a:lnTo>
                      <a:lnTo>
                        <a:pt x="488" y="42"/>
                      </a:lnTo>
                      <a:lnTo>
                        <a:pt x="443" y="2"/>
                      </a:lnTo>
                      <a:lnTo>
                        <a:pt x="253" y="0"/>
                      </a:lnTo>
                      <a:lnTo>
                        <a:pt x="110" y="12"/>
                      </a:lnTo>
                      <a:lnTo>
                        <a:pt x="15" y="76"/>
                      </a:lnTo>
                      <a:lnTo>
                        <a:pt x="112" y="95"/>
                      </a:lnTo>
                      <a:lnTo>
                        <a:pt x="275" y="53"/>
                      </a:lnTo>
                      <a:lnTo>
                        <a:pt x="416" y="53"/>
                      </a:lnTo>
                      <a:lnTo>
                        <a:pt x="268" y="110"/>
                      </a:lnTo>
                      <a:lnTo>
                        <a:pt x="142" y="126"/>
                      </a:lnTo>
                      <a:lnTo>
                        <a:pt x="0" y="126"/>
                      </a:lnTo>
                      <a:close/>
                    </a:path>
                  </a:pathLst>
                </a:custGeom>
                <a:solidFill>
                  <a:schemeClr val="accent2"/>
                </a:solidFill>
                <a:ln w="9525">
                  <a:noFill/>
                  <a:round/>
                  <a:headEnd/>
                  <a:tailEnd/>
                </a:ln>
              </p:spPr>
              <p:txBody>
                <a:bodyPr/>
                <a:lstStyle/>
                <a:p>
                  <a:pPr>
                    <a:defRPr/>
                  </a:pPr>
                  <a:endParaRPr lang="ru-RU"/>
                </a:p>
              </p:txBody>
            </p:sp>
          </p:grpSp>
        </p:grpSp>
      </p:grpSp>
      <p:grpSp>
        <p:nvGrpSpPr>
          <p:cNvPr id="5131" name="Group 37"/>
          <p:cNvGrpSpPr>
            <a:grpSpLocks/>
          </p:cNvGrpSpPr>
          <p:nvPr/>
        </p:nvGrpSpPr>
        <p:grpSpPr bwMode="auto">
          <a:xfrm>
            <a:off x="8680450" y="2116138"/>
            <a:ext cx="385763" cy="4308475"/>
            <a:chOff x="5468" y="1333"/>
            <a:chExt cx="243" cy="2714"/>
          </a:xfrm>
        </p:grpSpPr>
        <p:sp>
          <p:nvSpPr>
            <p:cNvPr id="5145" name="Freeform 38"/>
            <p:cNvSpPr>
              <a:spLocks/>
            </p:cNvSpPr>
            <p:nvPr userDrawn="1"/>
          </p:nvSpPr>
          <p:spPr bwMode="auto">
            <a:xfrm flipH="1">
              <a:off x="5468" y="2620"/>
              <a:ext cx="205" cy="1427"/>
            </a:xfrm>
            <a:custGeom>
              <a:avLst/>
              <a:gdLst>
                <a:gd name="T0" fmla="*/ 13 w 772"/>
                <a:gd name="T1" fmla="*/ 263 h 3266"/>
                <a:gd name="T2" fmla="*/ 7 w 772"/>
                <a:gd name="T3" fmla="*/ 246 h 3266"/>
                <a:gd name="T4" fmla="*/ 6 w 772"/>
                <a:gd name="T5" fmla="*/ 232 h 3266"/>
                <a:gd name="T6" fmla="*/ 7 w 772"/>
                <a:gd name="T7" fmla="*/ 212 h 3266"/>
                <a:gd name="T8" fmla="*/ 11 w 772"/>
                <a:gd name="T9" fmla="*/ 188 h 3266"/>
                <a:gd name="T10" fmla="*/ 12 w 772"/>
                <a:gd name="T11" fmla="*/ 173 h 3266"/>
                <a:gd name="T12" fmla="*/ 11 w 772"/>
                <a:gd name="T13" fmla="*/ 163 h 3266"/>
                <a:gd name="T14" fmla="*/ 7 w 772"/>
                <a:gd name="T15" fmla="*/ 155 h 3266"/>
                <a:gd name="T16" fmla="*/ 7 w 772"/>
                <a:gd name="T17" fmla="*/ 145 h 3266"/>
                <a:gd name="T18" fmla="*/ 8 w 772"/>
                <a:gd name="T19" fmla="*/ 132 h 3266"/>
                <a:gd name="T20" fmla="*/ 14 w 772"/>
                <a:gd name="T21" fmla="*/ 97 h 3266"/>
                <a:gd name="T22" fmla="*/ 14 w 772"/>
                <a:gd name="T23" fmla="*/ 79 h 3266"/>
                <a:gd name="T24" fmla="*/ 13 w 772"/>
                <a:gd name="T25" fmla="*/ 59 h 3266"/>
                <a:gd name="T26" fmla="*/ 8 w 772"/>
                <a:gd name="T27" fmla="*/ 50 h 3266"/>
                <a:gd name="T28" fmla="*/ 4 w 772"/>
                <a:gd name="T29" fmla="*/ 35 h 3266"/>
                <a:gd name="T30" fmla="*/ 0 w 772"/>
                <a:gd name="T31" fmla="*/ 0 h 3266"/>
                <a:gd name="T32" fmla="*/ 1 w 772"/>
                <a:gd name="T33" fmla="*/ 32 h 3266"/>
                <a:gd name="T34" fmla="*/ 3 w 772"/>
                <a:gd name="T35" fmla="*/ 51 h 3266"/>
                <a:gd name="T36" fmla="*/ 7 w 772"/>
                <a:gd name="T37" fmla="*/ 63 h 3266"/>
                <a:gd name="T38" fmla="*/ 11 w 772"/>
                <a:gd name="T39" fmla="*/ 69 h 3266"/>
                <a:gd name="T40" fmla="*/ 11 w 772"/>
                <a:gd name="T41" fmla="*/ 87 h 3266"/>
                <a:gd name="T42" fmla="*/ 9 w 772"/>
                <a:gd name="T43" fmla="*/ 106 h 3266"/>
                <a:gd name="T44" fmla="*/ 5 w 772"/>
                <a:gd name="T45" fmla="*/ 138 h 3266"/>
                <a:gd name="T46" fmla="*/ 4 w 772"/>
                <a:gd name="T47" fmla="*/ 159 h 3266"/>
                <a:gd name="T48" fmla="*/ 9 w 772"/>
                <a:gd name="T49" fmla="*/ 171 h 3266"/>
                <a:gd name="T50" fmla="*/ 8 w 772"/>
                <a:gd name="T51" fmla="*/ 182 h 3266"/>
                <a:gd name="T52" fmla="*/ 5 w 772"/>
                <a:gd name="T53" fmla="*/ 204 h 3266"/>
                <a:gd name="T54" fmla="*/ 3 w 772"/>
                <a:gd name="T55" fmla="*/ 226 h 3266"/>
                <a:gd name="T56" fmla="*/ 5 w 772"/>
                <a:gd name="T57" fmla="*/ 249 h 3266"/>
                <a:gd name="T58" fmla="*/ 8 w 772"/>
                <a:gd name="T59" fmla="*/ 262 h 3266"/>
                <a:gd name="T60" fmla="*/ 12 w 772"/>
                <a:gd name="T61" fmla="*/ 272 h 3266"/>
                <a:gd name="T62" fmla="*/ 13 w 772"/>
                <a:gd name="T63" fmla="*/ 263 h 3266"/>
                <a:gd name="T64" fmla="*/ 13 w 772"/>
                <a:gd name="T65" fmla="*/ 263 h 326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772" h="3266">
                  <a:moveTo>
                    <a:pt x="692" y="3156"/>
                  </a:moveTo>
                  <a:lnTo>
                    <a:pt x="380" y="2945"/>
                  </a:lnTo>
                  <a:lnTo>
                    <a:pt x="319" y="2783"/>
                  </a:lnTo>
                  <a:lnTo>
                    <a:pt x="371" y="2542"/>
                  </a:lnTo>
                  <a:lnTo>
                    <a:pt x="591" y="2251"/>
                  </a:lnTo>
                  <a:lnTo>
                    <a:pt x="641" y="2070"/>
                  </a:lnTo>
                  <a:lnTo>
                    <a:pt x="591" y="1948"/>
                  </a:lnTo>
                  <a:lnTo>
                    <a:pt x="401" y="1859"/>
                  </a:lnTo>
                  <a:lnTo>
                    <a:pt x="361" y="1747"/>
                  </a:lnTo>
                  <a:lnTo>
                    <a:pt x="430" y="1587"/>
                  </a:lnTo>
                  <a:lnTo>
                    <a:pt x="741" y="1156"/>
                  </a:lnTo>
                  <a:lnTo>
                    <a:pt x="772" y="945"/>
                  </a:lnTo>
                  <a:lnTo>
                    <a:pt x="692" y="713"/>
                  </a:lnTo>
                  <a:lnTo>
                    <a:pt x="430" y="603"/>
                  </a:lnTo>
                  <a:lnTo>
                    <a:pt x="200" y="422"/>
                  </a:lnTo>
                  <a:lnTo>
                    <a:pt x="0" y="0"/>
                  </a:lnTo>
                  <a:lnTo>
                    <a:pt x="29" y="382"/>
                  </a:lnTo>
                  <a:lnTo>
                    <a:pt x="179" y="612"/>
                  </a:lnTo>
                  <a:lnTo>
                    <a:pt x="380" y="753"/>
                  </a:lnTo>
                  <a:lnTo>
                    <a:pt x="601" y="833"/>
                  </a:lnTo>
                  <a:lnTo>
                    <a:pt x="612" y="1044"/>
                  </a:lnTo>
                  <a:lnTo>
                    <a:pt x="500" y="1266"/>
                  </a:lnTo>
                  <a:lnTo>
                    <a:pt x="240" y="1658"/>
                  </a:lnTo>
                  <a:lnTo>
                    <a:pt x="230" y="1909"/>
                  </a:lnTo>
                  <a:lnTo>
                    <a:pt x="471" y="2049"/>
                  </a:lnTo>
                  <a:lnTo>
                    <a:pt x="460" y="2180"/>
                  </a:lnTo>
                  <a:lnTo>
                    <a:pt x="249" y="2452"/>
                  </a:lnTo>
                  <a:lnTo>
                    <a:pt x="160" y="2713"/>
                  </a:lnTo>
                  <a:lnTo>
                    <a:pt x="240" y="2994"/>
                  </a:lnTo>
                  <a:lnTo>
                    <a:pt x="430" y="3144"/>
                  </a:lnTo>
                  <a:lnTo>
                    <a:pt x="671" y="3266"/>
                  </a:lnTo>
                  <a:lnTo>
                    <a:pt x="692" y="3156"/>
                  </a:lnTo>
                  <a:close/>
                </a:path>
              </a:pathLst>
            </a:custGeom>
            <a:solidFill>
              <a:schemeClr val="folHlink"/>
            </a:solidFill>
            <a:ln w="9525">
              <a:noFill/>
              <a:round/>
              <a:headEnd/>
              <a:tailEnd/>
            </a:ln>
          </p:spPr>
          <p:txBody>
            <a:bodyPr/>
            <a:lstStyle/>
            <a:p>
              <a:pPr>
                <a:defRPr/>
              </a:pPr>
              <a:endParaRPr lang="ru-RU"/>
            </a:p>
          </p:txBody>
        </p:sp>
        <p:sp>
          <p:nvSpPr>
            <p:cNvPr id="5146" name="Freeform 39"/>
            <p:cNvSpPr>
              <a:spLocks/>
            </p:cNvSpPr>
            <p:nvPr userDrawn="1"/>
          </p:nvSpPr>
          <p:spPr bwMode="auto">
            <a:xfrm flipH="1">
              <a:off x="5506" y="1333"/>
              <a:ext cx="205" cy="1633"/>
            </a:xfrm>
            <a:custGeom>
              <a:avLst/>
              <a:gdLst>
                <a:gd name="T0" fmla="*/ 13 w 772"/>
                <a:gd name="T1" fmla="*/ 395 h 3266"/>
                <a:gd name="T2" fmla="*/ 7 w 772"/>
                <a:gd name="T3" fmla="*/ 369 h 3266"/>
                <a:gd name="T4" fmla="*/ 6 w 772"/>
                <a:gd name="T5" fmla="*/ 348 h 3266"/>
                <a:gd name="T6" fmla="*/ 7 w 772"/>
                <a:gd name="T7" fmla="*/ 318 h 3266"/>
                <a:gd name="T8" fmla="*/ 11 w 772"/>
                <a:gd name="T9" fmla="*/ 282 h 3266"/>
                <a:gd name="T10" fmla="*/ 12 w 772"/>
                <a:gd name="T11" fmla="*/ 259 h 3266"/>
                <a:gd name="T12" fmla="*/ 11 w 772"/>
                <a:gd name="T13" fmla="*/ 244 h 3266"/>
                <a:gd name="T14" fmla="*/ 7 w 772"/>
                <a:gd name="T15" fmla="*/ 233 h 3266"/>
                <a:gd name="T16" fmla="*/ 7 w 772"/>
                <a:gd name="T17" fmla="*/ 219 h 3266"/>
                <a:gd name="T18" fmla="*/ 8 w 772"/>
                <a:gd name="T19" fmla="*/ 199 h 3266"/>
                <a:gd name="T20" fmla="*/ 14 w 772"/>
                <a:gd name="T21" fmla="*/ 145 h 3266"/>
                <a:gd name="T22" fmla="*/ 14 w 772"/>
                <a:gd name="T23" fmla="*/ 119 h 3266"/>
                <a:gd name="T24" fmla="*/ 13 w 772"/>
                <a:gd name="T25" fmla="*/ 90 h 3266"/>
                <a:gd name="T26" fmla="*/ 8 w 772"/>
                <a:gd name="T27" fmla="*/ 76 h 3266"/>
                <a:gd name="T28" fmla="*/ 4 w 772"/>
                <a:gd name="T29" fmla="*/ 53 h 3266"/>
                <a:gd name="T30" fmla="*/ 0 w 772"/>
                <a:gd name="T31" fmla="*/ 0 h 3266"/>
                <a:gd name="T32" fmla="*/ 1 w 772"/>
                <a:gd name="T33" fmla="*/ 48 h 3266"/>
                <a:gd name="T34" fmla="*/ 3 w 772"/>
                <a:gd name="T35" fmla="*/ 77 h 3266"/>
                <a:gd name="T36" fmla="*/ 7 w 772"/>
                <a:gd name="T37" fmla="*/ 95 h 3266"/>
                <a:gd name="T38" fmla="*/ 11 w 772"/>
                <a:gd name="T39" fmla="*/ 105 h 3266"/>
                <a:gd name="T40" fmla="*/ 11 w 772"/>
                <a:gd name="T41" fmla="*/ 131 h 3266"/>
                <a:gd name="T42" fmla="*/ 9 w 772"/>
                <a:gd name="T43" fmla="*/ 159 h 3266"/>
                <a:gd name="T44" fmla="*/ 5 w 772"/>
                <a:gd name="T45" fmla="*/ 208 h 3266"/>
                <a:gd name="T46" fmla="*/ 4 w 772"/>
                <a:gd name="T47" fmla="*/ 239 h 3266"/>
                <a:gd name="T48" fmla="*/ 9 w 772"/>
                <a:gd name="T49" fmla="*/ 257 h 3266"/>
                <a:gd name="T50" fmla="*/ 8 w 772"/>
                <a:gd name="T51" fmla="*/ 273 h 3266"/>
                <a:gd name="T52" fmla="*/ 5 w 772"/>
                <a:gd name="T53" fmla="*/ 307 h 3266"/>
                <a:gd name="T54" fmla="*/ 3 w 772"/>
                <a:gd name="T55" fmla="*/ 340 h 3266"/>
                <a:gd name="T56" fmla="*/ 5 w 772"/>
                <a:gd name="T57" fmla="*/ 375 h 3266"/>
                <a:gd name="T58" fmla="*/ 8 w 772"/>
                <a:gd name="T59" fmla="*/ 393 h 3266"/>
                <a:gd name="T60" fmla="*/ 12 w 772"/>
                <a:gd name="T61" fmla="*/ 409 h 3266"/>
                <a:gd name="T62" fmla="*/ 13 w 772"/>
                <a:gd name="T63" fmla="*/ 395 h 3266"/>
                <a:gd name="T64" fmla="*/ 13 w 772"/>
                <a:gd name="T65" fmla="*/ 395 h 326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772" h="3266">
                  <a:moveTo>
                    <a:pt x="692" y="3156"/>
                  </a:moveTo>
                  <a:lnTo>
                    <a:pt x="380" y="2945"/>
                  </a:lnTo>
                  <a:lnTo>
                    <a:pt x="319" y="2783"/>
                  </a:lnTo>
                  <a:lnTo>
                    <a:pt x="371" y="2542"/>
                  </a:lnTo>
                  <a:lnTo>
                    <a:pt x="591" y="2251"/>
                  </a:lnTo>
                  <a:lnTo>
                    <a:pt x="641" y="2070"/>
                  </a:lnTo>
                  <a:lnTo>
                    <a:pt x="591" y="1948"/>
                  </a:lnTo>
                  <a:lnTo>
                    <a:pt x="401" y="1859"/>
                  </a:lnTo>
                  <a:lnTo>
                    <a:pt x="361" y="1747"/>
                  </a:lnTo>
                  <a:lnTo>
                    <a:pt x="430" y="1587"/>
                  </a:lnTo>
                  <a:lnTo>
                    <a:pt x="741" y="1156"/>
                  </a:lnTo>
                  <a:lnTo>
                    <a:pt x="772" y="945"/>
                  </a:lnTo>
                  <a:lnTo>
                    <a:pt x="692" y="713"/>
                  </a:lnTo>
                  <a:lnTo>
                    <a:pt x="430" y="603"/>
                  </a:lnTo>
                  <a:lnTo>
                    <a:pt x="200" y="422"/>
                  </a:lnTo>
                  <a:lnTo>
                    <a:pt x="0" y="0"/>
                  </a:lnTo>
                  <a:lnTo>
                    <a:pt x="29" y="382"/>
                  </a:lnTo>
                  <a:lnTo>
                    <a:pt x="179" y="612"/>
                  </a:lnTo>
                  <a:lnTo>
                    <a:pt x="380" y="753"/>
                  </a:lnTo>
                  <a:lnTo>
                    <a:pt x="601" y="833"/>
                  </a:lnTo>
                  <a:lnTo>
                    <a:pt x="612" y="1044"/>
                  </a:lnTo>
                  <a:lnTo>
                    <a:pt x="500" y="1266"/>
                  </a:lnTo>
                  <a:lnTo>
                    <a:pt x="240" y="1658"/>
                  </a:lnTo>
                  <a:lnTo>
                    <a:pt x="230" y="1909"/>
                  </a:lnTo>
                  <a:lnTo>
                    <a:pt x="471" y="2049"/>
                  </a:lnTo>
                  <a:lnTo>
                    <a:pt x="460" y="2180"/>
                  </a:lnTo>
                  <a:lnTo>
                    <a:pt x="249" y="2452"/>
                  </a:lnTo>
                  <a:lnTo>
                    <a:pt x="160" y="2713"/>
                  </a:lnTo>
                  <a:lnTo>
                    <a:pt x="240" y="2994"/>
                  </a:lnTo>
                  <a:lnTo>
                    <a:pt x="430" y="3144"/>
                  </a:lnTo>
                  <a:lnTo>
                    <a:pt x="671" y="3266"/>
                  </a:lnTo>
                  <a:lnTo>
                    <a:pt x="692" y="3156"/>
                  </a:lnTo>
                  <a:close/>
                </a:path>
              </a:pathLst>
            </a:custGeom>
            <a:solidFill>
              <a:schemeClr val="folHlink"/>
            </a:solidFill>
            <a:ln w="9525">
              <a:noFill/>
              <a:round/>
              <a:headEnd/>
              <a:tailEnd/>
            </a:ln>
          </p:spPr>
          <p:txBody>
            <a:bodyPr/>
            <a:lstStyle/>
            <a:p>
              <a:pPr>
                <a:defRPr/>
              </a:pPr>
              <a:endParaRPr lang="ru-RU"/>
            </a:p>
          </p:txBody>
        </p:sp>
      </p:grpSp>
      <p:grpSp>
        <p:nvGrpSpPr>
          <p:cNvPr id="5132" name="Group 40"/>
          <p:cNvGrpSpPr>
            <a:grpSpLocks/>
          </p:cNvGrpSpPr>
          <p:nvPr/>
        </p:nvGrpSpPr>
        <p:grpSpPr bwMode="auto">
          <a:xfrm>
            <a:off x="7318375" y="90488"/>
            <a:ext cx="2133600" cy="1911350"/>
            <a:chOff x="4610" y="57"/>
            <a:chExt cx="1344" cy="1204"/>
          </a:xfrm>
        </p:grpSpPr>
        <p:grpSp>
          <p:nvGrpSpPr>
            <p:cNvPr id="5133" name="Group 41"/>
            <p:cNvGrpSpPr>
              <a:grpSpLocks/>
            </p:cNvGrpSpPr>
            <p:nvPr userDrawn="1"/>
          </p:nvGrpSpPr>
          <p:grpSpPr bwMode="auto">
            <a:xfrm>
              <a:off x="4610" y="57"/>
              <a:ext cx="1344" cy="1204"/>
              <a:chOff x="4610" y="57"/>
              <a:chExt cx="1344" cy="1204"/>
            </a:xfrm>
          </p:grpSpPr>
          <p:sp>
            <p:nvSpPr>
              <p:cNvPr id="5135" name="Freeform 42"/>
              <p:cNvSpPr>
                <a:spLocks/>
              </p:cNvSpPr>
              <p:nvPr userDrawn="1"/>
            </p:nvSpPr>
            <p:spPr bwMode="auto">
              <a:xfrm rot="-3172564">
                <a:off x="5430" y="1086"/>
                <a:ext cx="62" cy="288"/>
              </a:xfrm>
              <a:custGeom>
                <a:avLst/>
                <a:gdLst>
                  <a:gd name="T0" fmla="*/ 2 w 245"/>
                  <a:gd name="T1" fmla="*/ 0 h 806"/>
                  <a:gd name="T2" fmla="*/ 2 w 245"/>
                  <a:gd name="T3" fmla="*/ 16 h 806"/>
                  <a:gd name="T4" fmla="*/ 0 w 245"/>
                  <a:gd name="T5" fmla="*/ 37 h 806"/>
                  <a:gd name="T6" fmla="*/ 1 w 245"/>
                  <a:gd name="T7" fmla="*/ 36 h 806"/>
                  <a:gd name="T8" fmla="*/ 4 w 245"/>
                  <a:gd name="T9" fmla="*/ 17 h 806"/>
                  <a:gd name="T10" fmla="*/ 4 w 245"/>
                  <a:gd name="T11" fmla="*/ 0 h 806"/>
                  <a:gd name="T12" fmla="*/ 2 w 245"/>
                  <a:gd name="T13" fmla="*/ 0 h 806"/>
                  <a:gd name="T14" fmla="*/ 2 w 245"/>
                  <a:gd name="T15" fmla="*/ 0 h 806"/>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45" h="806">
                    <a:moveTo>
                      <a:pt x="123" y="9"/>
                    </a:moveTo>
                    <a:lnTo>
                      <a:pt x="131" y="342"/>
                    </a:lnTo>
                    <a:lnTo>
                      <a:pt x="0" y="806"/>
                    </a:lnTo>
                    <a:lnTo>
                      <a:pt x="79" y="789"/>
                    </a:lnTo>
                    <a:lnTo>
                      <a:pt x="218" y="376"/>
                    </a:lnTo>
                    <a:lnTo>
                      <a:pt x="245" y="0"/>
                    </a:lnTo>
                    <a:lnTo>
                      <a:pt x="123" y="9"/>
                    </a:lnTo>
                    <a:close/>
                  </a:path>
                </a:pathLst>
              </a:custGeom>
              <a:solidFill>
                <a:schemeClr val="accent2"/>
              </a:solidFill>
              <a:ln w="9525">
                <a:noFill/>
                <a:round/>
                <a:headEnd/>
                <a:tailEnd/>
              </a:ln>
            </p:spPr>
            <p:txBody>
              <a:bodyPr/>
              <a:lstStyle/>
              <a:p>
                <a:pPr>
                  <a:defRPr/>
                </a:pPr>
                <a:endParaRPr lang="ru-RU"/>
              </a:p>
            </p:txBody>
          </p:sp>
          <p:grpSp>
            <p:nvGrpSpPr>
              <p:cNvPr id="5136" name="Group 43"/>
              <p:cNvGrpSpPr>
                <a:grpSpLocks/>
              </p:cNvGrpSpPr>
              <p:nvPr userDrawn="1"/>
            </p:nvGrpSpPr>
            <p:grpSpPr bwMode="auto">
              <a:xfrm>
                <a:off x="4610" y="57"/>
                <a:ext cx="1344" cy="985"/>
                <a:chOff x="4610" y="57"/>
                <a:chExt cx="1344" cy="985"/>
              </a:xfrm>
            </p:grpSpPr>
            <p:sp>
              <p:nvSpPr>
                <p:cNvPr id="5137" name="Freeform 44"/>
                <p:cNvSpPr>
                  <a:spLocks/>
                </p:cNvSpPr>
                <p:nvPr userDrawn="1"/>
              </p:nvSpPr>
              <p:spPr bwMode="auto">
                <a:xfrm rot="-3172564">
                  <a:off x="4966" y="71"/>
                  <a:ext cx="153" cy="125"/>
                </a:xfrm>
                <a:custGeom>
                  <a:avLst/>
                  <a:gdLst>
                    <a:gd name="T0" fmla="*/ 0 w 604"/>
                    <a:gd name="T1" fmla="*/ 0 h 349"/>
                    <a:gd name="T2" fmla="*/ 5 w 604"/>
                    <a:gd name="T3" fmla="*/ 9 h 349"/>
                    <a:gd name="T4" fmla="*/ 8 w 604"/>
                    <a:gd name="T5" fmla="*/ 16 h 349"/>
                    <a:gd name="T6" fmla="*/ 10 w 604"/>
                    <a:gd name="T7" fmla="*/ 6 h 349"/>
                    <a:gd name="T8" fmla="*/ 6 w 604"/>
                    <a:gd name="T9" fmla="*/ 0 h 349"/>
                    <a:gd name="T10" fmla="*/ 8 w 604"/>
                    <a:gd name="T11" fmla="*/ 9 h 349"/>
                    <a:gd name="T12" fmla="*/ 2 w 604"/>
                    <a:gd name="T13" fmla="*/ 1 h 349"/>
                    <a:gd name="T14" fmla="*/ 0 w 604"/>
                    <a:gd name="T15" fmla="*/ 0 h 349"/>
                    <a:gd name="T16" fmla="*/ 0 w 604"/>
                    <a:gd name="T17" fmla="*/ 0 h 349"/>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604" h="349">
                      <a:moveTo>
                        <a:pt x="0" y="0"/>
                      </a:moveTo>
                      <a:lnTo>
                        <a:pt x="298" y="184"/>
                      </a:lnTo>
                      <a:lnTo>
                        <a:pt x="500" y="349"/>
                      </a:lnTo>
                      <a:lnTo>
                        <a:pt x="604" y="140"/>
                      </a:lnTo>
                      <a:lnTo>
                        <a:pt x="359" y="9"/>
                      </a:lnTo>
                      <a:lnTo>
                        <a:pt x="464" y="184"/>
                      </a:lnTo>
                      <a:lnTo>
                        <a:pt x="131" y="17"/>
                      </a:lnTo>
                      <a:lnTo>
                        <a:pt x="0" y="0"/>
                      </a:lnTo>
                      <a:close/>
                    </a:path>
                  </a:pathLst>
                </a:custGeom>
                <a:solidFill>
                  <a:schemeClr val="accent2"/>
                </a:solidFill>
                <a:ln w="9525">
                  <a:noFill/>
                  <a:round/>
                  <a:headEnd/>
                  <a:tailEnd/>
                </a:ln>
              </p:spPr>
              <p:txBody>
                <a:bodyPr/>
                <a:lstStyle/>
                <a:p>
                  <a:pPr>
                    <a:defRPr/>
                  </a:pPr>
                  <a:endParaRPr lang="ru-RU"/>
                </a:p>
              </p:txBody>
            </p:sp>
            <p:sp>
              <p:nvSpPr>
                <p:cNvPr id="5138" name="Freeform 45"/>
                <p:cNvSpPr>
                  <a:spLocks/>
                </p:cNvSpPr>
                <p:nvPr userDrawn="1"/>
              </p:nvSpPr>
              <p:spPr bwMode="auto">
                <a:xfrm rot="-3172564">
                  <a:off x="5050" y="330"/>
                  <a:ext cx="269" cy="438"/>
                </a:xfrm>
                <a:custGeom>
                  <a:avLst/>
                  <a:gdLst>
                    <a:gd name="T0" fmla="*/ 12 w 1064"/>
                    <a:gd name="T1" fmla="*/ 6 h 1230"/>
                    <a:gd name="T2" fmla="*/ 8 w 1064"/>
                    <a:gd name="T3" fmla="*/ 16 h 1230"/>
                    <a:gd name="T4" fmla="*/ 3 w 1064"/>
                    <a:gd name="T5" fmla="*/ 35 h 1230"/>
                    <a:gd name="T6" fmla="*/ 0 w 1064"/>
                    <a:gd name="T7" fmla="*/ 50 h 1230"/>
                    <a:gd name="T8" fmla="*/ 1 w 1064"/>
                    <a:gd name="T9" fmla="*/ 56 h 1230"/>
                    <a:gd name="T10" fmla="*/ 4 w 1064"/>
                    <a:gd name="T11" fmla="*/ 54 h 1230"/>
                    <a:gd name="T12" fmla="*/ 9 w 1064"/>
                    <a:gd name="T13" fmla="*/ 41 h 1230"/>
                    <a:gd name="T14" fmla="*/ 14 w 1064"/>
                    <a:gd name="T15" fmla="*/ 24 h 1230"/>
                    <a:gd name="T16" fmla="*/ 17 w 1064"/>
                    <a:gd name="T17" fmla="*/ 12 h 1230"/>
                    <a:gd name="T18" fmla="*/ 17 w 1064"/>
                    <a:gd name="T19" fmla="*/ 4 h 1230"/>
                    <a:gd name="T20" fmla="*/ 16 w 1064"/>
                    <a:gd name="T21" fmla="*/ 0 h 1230"/>
                    <a:gd name="T22" fmla="*/ 13 w 1064"/>
                    <a:gd name="T23" fmla="*/ 3 h 1230"/>
                    <a:gd name="T24" fmla="*/ 16 w 1064"/>
                    <a:gd name="T25" fmla="*/ 5 h 1230"/>
                    <a:gd name="T26" fmla="*/ 14 w 1064"/>
                    <a:gd name="T27" fmla="*/ 16 h 1230"/>
                    <a:gd name="T28" fmla="*/ 11 w 1064"/>
                    <a:gd name="T29" fmla="*/ 30 h 1230"/>
                    <a:gd name="T30" fmla="*/ 6 w 1064"/>
                    <a:gd name="T31" fmla="*/ 46 h 1230"/>
                    <a:gd name="T32" fmla="*/ 2 w 1064"/>
                    <a:gd name="T33" fmla="*/ 50 h 1230"/>
                    <a:gd name="T34" fmla="*/ 2 w 1064"/>
                    <a:gd name="T35" fmla="*/ 43 h 1230"/>
                    <a:gd name="T36" fmla="*/ 7 w 1064"/>
                    <a:gd name="T37" fmla="*/ 23 h 1230"/>
                    <a:gd name="T38" fmla="*/ 13 w 1064"/>
                    <a:gd name="T39" fmla="*/ 5 h 1230"/>
                    <a:gd name="T40" fmla="*/ 12 w 1064"/>
                    <a:gd name="T41" fmla="*/ 6 h 1230"/>
                    <a:gd name="T42" fmla="*/ 12 w 1064"/>
                    <a:gd name="T43" fmla="*/ 6 h 1230"/>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1064" h="1230">
                      <a:moveTo>
                        <a:pt x="741" y="129"/>
                      </a:moveTo>
                      <a:lnTo>
                        <a:pt x="485" y="352"/>
                      </a:lnTo>
                      <a:lnTo>
                        <a:pt x="163" y="762"/>
                      </a:lnTo>
                      <a:lnTo>
                        <a:pt x="0" y="1101"/>
                      </a:lnTo>
                      <a:lnTo>
                        <a:pt x="59" y="1230"/>
                      </a:lnTo>
                      <a:lnTo>
                        <a:pt x="262" y="1201"/>
                      </a:lnTo>
                      <a:lnTo>
                        <a:pt x="578" y="914"/>
                      </a:lnTo>
                      <a:lnTo>
                        <a:pt x="876" y="534"/>
                      </a:lnTo>
                      <a:lnTo>
                        <a:pt x="1034" y="270"/>
                      </a:lnTo>
                      <a:lnTo>
                        <a:pt x="1064" y="84"/>
                      </a:lnTo>
                      <a:lnTo>
                        <a:pt x="977" y="0"/>
                      </a:lnTo>
                      <a:lnTo>
                        <a:pt x="836" y="65"/>
                      </a:lnTo>
                      <a:lnTo>
                        <a:pt x="969" y="107"/>
                      </a:lnTo>
                      <a:lnTo>
                        <a:pt x="876" y="352"/>
                      </a:lnTo>
                      <a:lnTo>
                        <a:pt x="690" y="656"/>
                      </a:lnTo>
                      <a:lnTo>
                        <a:pt x="350" y="1008"/>
                      </a:lnTo>
                      <a:lnTo>
                        <a:pt x="116" y="1114"/>
                      </a:lnTo>
                      <a:lnTo>
                        <a:pt x="135" y="943"/>
                      </a:lnTo>
                      <a:lnTo>
                        <a:pt x="437" y="504"/>
                      </a:lnTo>
                      <a:lnTo>
                        <a:pt x="831" y="118"/>
                      </a:lnTo>
                      <a:lnTo>
                        <a:pt x="741" y="129"/>
                      </a:lnTo>
                      <a:close/>
                    </a:path>
                  </a:pathLst>
                </a:custGeom>
                <a:solidFill>
                  <a:schemeClr val="accent2"/>
                </a:solidFill>
                <a:ln w="9525">
                  <a:noFill/>
                  <a:round/>
                  <a:headEnd/>
                  <a:tailEnd/>
                </a:ln>
              </p:spPr>
              <p:txBody>
                <a:bodyPr/>
                <a:lstStyle/>
                <a:p>
                  <a:pPr>
                    <a:defRPr/>
                  </a:pPr>
                  <a:endParaRPr lang="ru-RU"/>
                </a:p>
              </p:txBody>
            </p:sp>
            <p:sp>
              <p:nvSpPr>
                <p:cNvPr id="5139" name="Freeform 46"/>
                <p:cNvSpPr>
                  <a:spLocks/>
                </p:cNvSpPr>
                <p:nvPr userDrawn="1"/>
              </p:nvSpPr>
              <p:spPr bwMode="auto">
                <a:xfrm rot="-3172564">
                  <a:off x="4860" y="180"/>
                  <a:ext cx="505" cy="898"/>
                </a:xfrm>
                <a:custGeom>
                  <a:avLst/>
                  <a:gdLst>
                    <a:gd name="T0" fmla="*/ 31 w 2002"/>
                    <a:gd name="T1" fmla="*/ 0 h 2521"/>
                    <a:gd name="T2" fmla="*/ 0 w 2002"/>
                    <a:gd name="T3" fmla="*/ 114 h 2521"/>
                    <a:gd name="T4" fmla="*/ 3 w 2002"/>
                    <a:gd name="T5" fmla="*/ 111 h 2521"/>
                    <a:gd name="T6" fmla="*/ 32 w 2002"/>
                    <a:gd name="T7" fmla="*/ 3 h 2521"/>
                    <a:gd name="T8" fmla="*/ 31 w 2002"/>
                    <a:gd name="T9" fmla="*/ 0 h 2521"/>
                    <a:gd name="T10" fmla="*/ 31 w 2002"/>
                    <a:gd name="T11" fmla="*/ 0 h 252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002" h="2521">
                      <a:moveTo>
                        <a:pt x="1941" y="0"/>
                      </a:moveTo>
                      <a:lnTo>
                        <a:pt x="0" y="2521"/>
                      </a:lnTo>
                      <a:lnTo>
                        <a:pt x="192" y="2450"/>
                      </a:lnTo>
                      <a:lnTo>
                        <a:pt x="2002" y="61"/>
                      </a:lnTo>
                      <a:lnTo>
                        <a:pt x="1941" y="0"/>
                      </a:lnTo>
                      <a:close/>
                    </a:path>
                  </a:pathLst>
                </a:custGeom>
                <a:solidFill>
                  <a:schemeClr val="accent2"/>
                </a:solidFill>
                <a:ln w="9525">
                  <a:noFill/>
                  <a:round/>
                  <a:headEnd/>
                  <a:tailEnd/>
                </a:ln>
              </p:spPr>
              <p:txBody>
                <a:bodyPr/>
                <a:lstStyle/>
                <a:p>
                  <a:pPr>
                    <a:defRPr/>
                  </a:pPr>
                  <a:endParaRPr lang="ru-RU"/>
                </a:p>
              </p:txBody>
            </p:sp>
            <p:sp>
              <p:nvSpPr>
                <p:cNvPr id="5140" name="Freeform 47"/>
                <p:cNvSpPr>
                  <a:spLocks/>
                </p:cNvSpPr>
                <p:nvPr userDrawn="1"/>
              </p:nvSpPr>
              <p:spPr bwMode="auto">
                <a:xfrm rot="-3172564">
                  <a:off x="4903" y="-19"/>
                  <a:ext cx="758" cy="1344"/>
                </a:xfrm>
                <a:custGeom>
                  <a:avLst/>
                  <a:gdLst>
                    <a:gd name="T0" fmla="*/ 2 w 3007"/>
                    <a:gd name="T1" fmla="*/ 129 h 3771"/>
                    <a:gd name="T2" fmla="*/ 6 w 3007"/>
                    <a:gd name="T3" fmla="*/ 128 h 3771"/>
                    <a:gd name="T4" fmla="*/ 13 w 3007"/>
                    <a:gd name="T5" fmla="*/ 136 h 3771"/>
                    <a:gd name="T6" fmla="*/ 11 w 3007"/>
                    <a:gd name="T7" fmla="*/ 128 h 3771"/>
                    <a:gd name="T8" fmla="*/ 6 w 3007"/>
                    <a:gd name="T9" fmla="*/ 122 h 3771"/>
                    <a:gd name="T10" fmla="*/ 10 w 3007"/>
                    <a:gd name="T11" fmla="*/ 123 h 3771"/>
                    <a:gd name="T12" fmla="*/ 16 w 3007"/>
                    <a:gd name="T13" fmla="*/ 130 h 3771"/>
                    <a:gd name="T14" fmla="*/ 46 w 3007"/>
                    <a:gd name="T15" fmla="*/ 19 h 3771"/>
                    <a:gd name="T16" fmla="*/ 41 w 3007"/>
                    <a:gd name="T17" fmla="*/ 7 h 3771"/>
                    <a:gd name="T18" fmla="*/ 37 w 3007"/>
                    <a:gd name="T19" fmla="*/ 0 h 3771"/>
                    <a:gd name="T20" fmla="*/ 43 w 3007"/>
                    <a:gd name="T21" fmla="*/ 4 h 3771"/>
                    <a:gd name="T22" fmla="*/ 48 w 3007"/>
                    <a:gd name="T23" fmla="*/ 20 h 3771"/>
                    <a:gd name="T24" fmla="*/ 13 w 3007"/>
                    <a:gd name="T25" fmla="*/ 148 h 3771"/>
                    <a:gd name="T26" fmla="*/ 8 w 3007"/>
                    <a:gd name="T27" fmla="*/ 154 h 3771"/>
                    <a:gd name="T28" fmla="*/ 2 w 3007"/>
                    <a:gd name="T29" fmla="*/ 171 h 3771"/>
                    <a:gd name="T30" fmla="*/ 0 w 3007"/>
                    <a:gd name="T31" fmla="*/ 166 h 3771"/>
                    <a:gd name="T32" fmla="*/ 2 w 3007"/>
                    <a:gd name="T33" fmla="*/ 164 h 3771"/>
                    <a:gd name="T34" fmla="*/ 6 w 3007"/>
                    <a:gd name="T35" fmla="*/ 153 h 3771"/>
                    <a:gd name="T36" fmla="*/ 3 w 3007"/>
                    <a:gd name="T37" fmla="*/ 148 h 3771"/>
                    <a:gd name="T38" fmla="*/ 3 w 3007"/>
                    <a:gd name="T39" fmla="*/ 144 h 3771"/>
                    <a:gd name="T40" fmla="*/ 7 w 3007"/>
                    <a:gd name="T41" fmla="*/ 149 h 3771"/>
                    <a:gd name="T42" fmla="*/ 7 w 3007"/>
                    <a:gd name="T43" fmla="*/ 144 h 3771"/>
                    <a:gd name="T44" fmla="*/ 10 w 3007"/>
                    <a:gd name="T45" fmla="*/ 146 h 3771"/>
                    <a:gd name="T46" fmla="*/ 7 w 3007"/>
                    <a:gd name="T47" fmla="*/ 139 h 3771"/>
                    <a:gd name="T48" fmla="*/ 10 w 3007"/>
                    <a:gd name="T49" fmla="*/ 139 h 3771"/>
                    <a:gd name="T50" fmla="*/ 2 w 3007"/>
                    <a:gd name="T51" fmla="*/ 129 h 3771"/>
                    <a:gd name="T52" fmla="*/ 2 w 3007"/>
                    <a:gd name="T53" fmla="*/ 129 h 3771"/>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3007" h="3771">
                      <a:moveTo>
                        <a:pt x="95" y="2844"/>
                      </a:moveTo>
                      <a:lnTo>
                        <a:pt x="394" y="2834"/>
                      </a:lnTo>
                      <a:lnTo>
                        <a:pt x="821" y="3009"/>
                      </a:lnTo>
                      <a:lnTo>
                        <a:pt x="681" y="2817"/>
                      </a:lnTo>
                      <a:lnTo>
                        <a:pt x="367" y="2703"/>
                      </a:lnTo>
                      <a:lnTo>
                        <a:pt x="637" y="2720"/>
                      </a:lnTo>
                      <a:lnTo>
                        <a:pt x="979" y="2870"/>
                      </a:lnTo>
                      <a:lnTo>
                        <a:pt x="2859" y="420"/>
                      </a:lnTo>
                      <a:lnTo>
                        <a:pt x="2578" y="148"/>
                      </a:lnTo>
                      <a:lnTo>
                        <a:pt x="2308" y="0"/>
                      </a:lnTo>
                      <a:lnTo>
                        <a:pt x="2692" y="78"/>
                      </a:lnTo>
                      <a:lnTo>
                        <a:pt x="3007" y="428"/>
                      </a:lnTo>
                      <a:lnTo>
                        <a:pt x="831" y="3273"/>
                      </a:lnTo>
                      <a:lnTo>
                        <a:pt x="481" y="3412"/>
                      </a:lnTo>
                      <a:lnTo>
                        <a:pt x="105" y="3771"/>
                      </a:lnTo>
                      <a:lnTo>
                        <a:pt x="0" y="3667"/>
                      </a:lnTo>
                      <a:lnTo>
                        <a:pt x="131" y="3631"/>
                      </a:lnTo>
                      <a:lnTo>
                        <a:pt x="376" y="3385"/>
                      </a:lnTo>
                      <a:lnTo>
                        <a:pt x="165" y="3273"/>
                      </a:lnTo>
                      <a:lnTo>
                        <a:pt x="165" y="3176"/>
                      </a:lnTo>
                      <a:lnTo>
                        <a:pt x="411" y="3298"/>
                      </a:lnTo>
                      <a:lnTo>
                        <a:pt x="411" y="3186"/>
                      </a:lnTo>
                      <a:lnTo>
                        <a:pt x="603" y="3220"/>
                      </a:lnTo>
                      <a:lnTo>
                        <a:pt x="428" y="3079"/>
                      </a:lnTo>
                      <a:lnTo>
                        <a:pt x="629" y="3062"/>
                      </a:lnTo>
                      <a:lnTo>
                        <a:pt x="95" y="2844"/>
                      </a:lnTo>
                      <a:close/>
                    </a:path>
                  </a:pathLst>
                </a:custGeom>
                <a:solidFill>
                  <a:schemeClr val="accent2"/>
                </a:solidFill>
                <a:ln w="9525">
                  <a:noFill/>
                  <a:round/>
                  <a:headEnd/>
                  <a:tailEnd/>
                </a:ln>
              </p:spPr>
              <p:txBody>
                <a:bodyPr/>
                <a:lstStyle/>
                <a:p>
                  <a:pPr>
                    <a:defRPr/>
                  </a:pPr>
                  <a:endParaRPr lang="ru-RU"/>
                </a:p>
              </p:txBody>
            </p:sp>
            <p:sp>
              <p:nvSpPr>
                <p:cNvPr id="5141" name="Freeform 48"/>
                <p:cNvSpPr>
                  <a:spLocks/>
                </p:cNvSpPr>
                <p:nvPr userDrawn="1"/>
              </p:nvSpPr>
              <p:spPr bwMode="auto">
                <a:xfrm rot="-3172564">
                  <a:off x="5299" y="895"/>
                  <a:ext cx="169" cy="122"/>
                </a:xfrm>
                <a:custGeom>
                  <a:avLst/>
                  <a:gdLst>
                    <a:gd name="T0" fmla="*/ 0 w 673"/>
                    <a:gd name="T1" fmla="*/ 4 h 342"/>
                    <a:gd name="T2" fmla="*/ 4 w 673"/>
                    <a:gd name="T3" fmla="*/ 5 h 342"/>
                    <a:gd name="T4" fmla="*/ 10 w 673"/>
                    <a:gd name="T5" fmla="*/ 16 h 342"/>
                    <a:gd name="T6" fmla="*/ 11 w 673"/>
                    <a:gd name="T7" fmla="*/ 13 h 342"/>
                    <a:gd name="T8" fmla="*/ 7 w 673"/>
                    <a:gd name="T9" fmla="*/ 5 h 342"/>
                    <a:gd name="T10" fmla="*/ 1 w 673"/>
                    <a:gd name="T11" fmla="*/ 0 h 342"/>
                    <a:gd name="T12" fmla="*/ 0 w 673"/>
                    <a:gd name="T13" fmla="*/ 4 h 342"/>
                    <a:gd name="T14" fmla="*/ 0 w 673"/>
                    <a:gd name="T15" fmla="*/ 4 h 342"/>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673" h="342">
                      <a:moveTo>
                        <a:pt x="0" y="80"/>
                      </a:moveTo>
                      <a:lnTo>
                        <a:pt x="255" y="106"/>
                      </a:lnTo>
                      <a:lnTo>
                        <a:pt x="639" y="342"/>
                      </a:lnTo>
                      <a:lnTo>
                        <a:pt x="673" y="289"/>
                      </a:lnTo>
                      <a:lnTo>
                        <a:pt x="447" y="114"/>
                      </a:lnTo>
                      <a:lnTo>
                        <a:pt x="26" y="0"/>
                      </a:lnTo>
                      <a:lnTo>
                        <a:pt x="0" y="80"/>
                      </a:lnTo>
                      <a:close/>
                    </a:path>
                  </a:pathLst>
                </a:custGeom>
                <a:solidFill>
                  <a:schemeClr val="accent2"/>
                </a:solidFill>
                <a:ln w="9525">
                  <a:noFill/>
                  <a:round/>
                  <a:headEnd/>
                  <a:tailEnd/>
                </a:ln>
              </p:spPr>
              <p:txBody>
                <a:bodyPr/>
                <a:lstStyle/>
                <a:p>
                  <a:pPr>
                    <a:defRPr/>
                  </a:pPr>
                  <a:endParaRPr lang="ru-RU"/>
                </a:p>
              </p:txBody>
            </p:sp>
            <p:sp>
              <p:nvSpPr>
                <p:cNvPr id="5142" name="Freeform 49"/>
                <p:cNvSpPr>
                  <a:spLocks/>
                </p:cNvSpPr>
                <p:nvPr userDrawn="1"/>
              </p:nvSpPr>
              <p:spPr bwMode="auto">
                <a:xfrm rot="-3172564">
                  <a:off x="5253" y="804"/>
                  <a:ext cx="181" cy="144"/>
                </a:xfrm>
                <a:custGeom>
                  <a:avLst/>
                  <a:gdLst>
                    <a:gd name="T0" fmla="*/ 0 w 716"/>
                    <a:gd name="T1" fmla="*/ 4 h 403"/>
                    <a:gd name="T2" fmla="*/ 6 w 716"/>
                    <a:gd name="T3" fmla="*/ 7 h 403"/>
                    <a:gd name="T4" fmla="*/ 10 w 716"/>
                    <a:gd name="T5" fmla="*/ 18 h 403"/>
                    <a:gd name="T6" fmla="*/ 12 w 716"/>
                    <a:gd name="T7" fmla="*/ 14 h 403"/>
                    <a:gd name="T8" fmla="*/ 7 w 716"/>
                    <a:gd name="T9" fmla="*/ 5 h 403"/>
                    <a:gd name="T10" fmla="*/ 1 w 716"/>
                    <a:gd name="T11" fmla="*/ 0 h 403"/>
                    <a:gd name="T12" fmla="*/ 0 w 716"/>
                    <a:gd name="T13" fmla="*/ 4 h 403"/>
                    <a:gd name="T14" fmla="*/ 0 w 716"/>
                    <a:gd name="T15" fmla="*/ 4 h 403"/>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716" h="403">
                      <a:moveTo>
                        <a:pt x="0" y="78"/>
                      </a:moveTo>
                      <a:lnTo>
                        <a:pt x="340" y="148"/>
                      </a:lnTo>
                      <a:lnTo>
                        <a:pt x="638" y="403"/>
                      </a:lnTo>
                      <a:lnTo>
                        <a:pt x="716" y="296"/>
                      </a:lnTo>
                      <a:lnTo>
                        <a:pt x="420" y="114"/>
                      </a:lnTo>
                      <a:lnTo>
                        <a:pt x="70" y="0"/>
                      </a:lnTo>
                      <a:lnTo>
                        <a:pt x="0" y="78"/>
                      </a:lnTo>
                      <a:close/>
                    </a:path>
                  </a:pathLst>
                </a:custGeom>
                <a:solidFill>
                  <a:schemeClr val="accent2"/>
                </a:solidFill>
                <a:ln w="9525">
                  <a:noFill/>
                  <a:round/>
                  <a:headEnd/>
                  <a:tailEnd/>
                </a:ln>
              </p:spPr>
              <p:txBody>
                <a:bodyPr/>
                <a:lstStyle/>
                <a:p>
                  <a:pPr>
                    <a:defRPr/>
                  </a:pPr>
                  <a:endParaRPr lang="ru-RU"/>
                </a:p>
              </p:txBody>
            </p:sp>
            <p:sp>
              <p:nvSpPr>
                <p:cNvPr id="5143" name="Freeform 50"/>
                <p:cNvSpPr>
                  <a:spLocks/>
                </p:cNvSpPr>
                <p:nvPr userDrawn="1"/>
              </p:nvSpPr>
              <p:spPr bwMode="auto">
                <a:xfrm rot="-3172564">
                  <a:off x="4985" y="210"/>
                  <a:ext cx="181" cy="147"/>
                </a:xfrm>
                <a:custGeom>
                  <a:avLst/>
                  <a:gdLst>
                    <a:gd name="T0" fmla="*/ 0 w 717"/>
                    <a:gd name="T1" fmla="*/ 4 h 411"/>
                    <a:gd name="T2" fmla="*/ 5 w 717"/>
                    <a:gd name="T3" fmla="*/ 6 h 411"/>
                    <a:gd name="T4" fmla="*/ 10 w 717"/>
                    <a:gd name="T5" fmla="*/ 19 h 411"/>
                    <a:gd name="T6" fmla="*/ 12 w 717"/>
                    <a:gd name="T7" fmla="*/ 14 h 411"/>
                    <a:gd name="T8" fmla="*/ 6 w 717"/>
                    <a:gd name="T9" fmla="*/ 4 h 411"/>
                    <a:gd name="T10" fmla="*/ 1 w 717"/>
                    <a:gd name="T11" fmla="*/ 0 h 411"/>
                    <a:gd name="T12" fmla="*/ 0 w 717"/>
                    <a:gd name="T13" fmla="*/ 4 h 411"/>
                    <a:gd name="T14" fmla="*/ 0 w 717"/>
                    <a:gd name="T15" fmla="*/ 4 h 41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717" h="411">
                      <a:moveTo>
                        <a:pt x="0" y="78"/>
                      </a:moveTo>
                      <a:lnTo>
                        <a:pt x="316" y="139"/>
                      </a:lnTo>
                      <a:lnTo>
                        <a:pt x="649" y="411"/>
                      </a:lnTo>
                      <a:lnTo>
                        <a:pt x="717" y="314"/>
                      </a:lnTo>
                      <a:lnTo>
                        <a:pt x="394" y="87"/>
                      </a:lnTo>
                      <a:lnTo>
                        <a:pt x="54" y="0"/>
                      </a:lnTo>
                      <a:lnTo>
                        <a:pt x="0" y="78"/>
                      </a:lnTo>
                      <a:close/>
                    </a:path>
                  </a:pathLst>
                </a:custGeom>
                <a:solidFill>
                  <a:schemeClr val="accent2"/>
                </a:solidFill>
                <a:ln w="9525">
                  <a:noFill/>
                  <a:round/>
                  <a:headEnd/>
                  <a:tailEnd/>
                </a:ln>
              </p:spPr>
              <p:txBody>
                <a:bodyPr/>
                <a:lstStyle/>
                <a:p>
                  <a:pPr>
                    <a:defRPr/>
                  </a:pPr>
                  <a:endParaRPr lang="ru-RU"/>
                </a:p>
              </p:txBody>
            </p:sp>
            <p:sp>
              <p:nvSpPr>
                <p:cNvPr id="5144" name="Freeform 51"/>
                <p:cNvSpPr>
                  <a:spLocks/>
                </p:cNvSpPr>
                <p:nvPr userDrawn="1"/>
              </p:nvSpPr>
              <p:spPr bwMode="auto">
                <a:xfrm rot="-3172564">
                  <a:off x="4949" y="140"/>
                  <a:ext cx="179" cy="138"/>
                </a:xfrm>
                <a:custGeom>
                  <a:avLst/>
                  <a:gdLst>
                    <a:gd name="T0" fmla="*/ 0 w 709"/>
                    <a:gd name="T1" fmla="*/ 4 h 386"/>
                    <a:gd name="T2" fmla="*/ 4 w 709"/>
                    <a:gd name="T3" fmla="*/ 6 h 386"/>
                    <a:gd name="T4" fmla="*/ 11 w 709"/>
                    <a:gd name="T5" fmla="*/ 18 h 386"/>
                    <a:gd name="T6" fmla="*/ 11 w 709"/>
                    <a:gd name="T7" fmla="*/ 14 h 386"/>
                    <a:gd name="T8" fmla="*/ 5 w 709"/>
                    <a:gd name="T9" fmla="*/ 3 h 386"/>
                    <a:gd name="T10" fmla="*/ 1 w 709"/>
                    <a:gd name="T11" fmla="*/ 0 h 386"/>
                    <a:gd name="T12" fmla="*/ 0 w 709"/>
                    <a:gd name="T13" fmla="*/ 4 h 386"/>
                    <a:gd name="T14" fmla="*/ 0 w 709"/>
                    <a:gd name="T15" fmla="*/ 4 h 386"/>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709" h="386">
                      <a:moveTo>
                        <a:pt x="0" y="88"/>
                      </a:moveTo>
                      <a:lnTo>
                        <a:pt x="272" y="131"/>
                      </a:lnTo>
                      <a:lnTo>
                        <a:pt x="665" y="386"/>
                      </a:lnTo>
                      <a:lnTo>
                        <a:pt x="709" y="308"/>
                      </a:lnTo>
                      <a:lnTo>
                        <a:pt x="306" y="53"/>
                      </a:lnTo>
                      <a:lnTo>
                        <a:pt x="43" y="0"/>
                      </a:lnTo>
                      <a:lnTo>
                        <a:pt x="0" y="88"/>
                      </a:lnTo>
                      <a:close/>
                    </a:path>
                  </a:pathLst>
                </a:custGeom>
                <a:solidFill>
                  <a:schemeClr val="accent2"/>
                </a:solidFill>
                <a:ln w="9525">
                  <a:noFill/>
                  <a:round/>
                  <a:headEnd/>
                  <a:tailEnd/>
                </a:ln>
              </p:spPr>
              <p:txBody>
                <a:bodyPr/>
                <a:lstStyle/>
                <a:p>
                  <a:pPr>
                    <a:defRPr/>
                  </a:pPr>
                  <a:endParaRPr lang="ru-RU"/>
                </a:p>
              </p:txBody>
            </p:sp>
          </p:grpSp>
        </p:grpSp>
        <p:sp>
          <p:nvSpPr>
            <p:cNvPr id="5134" name="Line 52"/>
            <p:cNvSpPr>
              <a:spLocks noChangeShapeType="1"/>
            </p:cNvSpPr>
            <p:nvPr userDrawn="1"/>
          </p:nvSpPr>
          <p:spPr bwMode="auto">
            <a:xfrm>
              <a:off x="4870" y="84"/>
              <a:ext cx="42" cy="96"/>
            </a:xfrm>
            <a:prstGeom prst="line">
              <a:avLst/>
            </a:prstGeom>
            <a:noFill/>
            <a:ln w="38100">
              <a:solidFill>
                <a:schemeClr val="accent2"/>
              </a:solidFill>
              <a:round/>
              <a:headEnd/>
              <a:tailEnd/>
            </a:ln>
            <a:effectLst/>
          </p:spPr>
          <p:txBody>
            <a:bodyPr/>
            <a:lstStyle/>
            <a:p>
              <a:pPr>
                <a:defRPr/>
              </a:pPr>
              <a:endParaRPr lang="ru-RU"/>
            </a:p>
          </p:txBody>
        </p:sp>
      </p:grpSp>
    </p:spTree>
  </p:cSld>
  <p:clrMap bg1="lt1" tx1="dk1" bg2="lt2" tx2="dk2" accent1="accent1" accent2="accent2" accent3="accent3" accent4="accent4" accent5="accent5" accent6="accent6" hlink="hlink" folHlink="folHlink"/>
  <p:sldLayoutIdLst>
    <p:sldLayoutId id="2147484238" r:id="rId1"/>
    <p:sldLayoutId id="2147484239" r:id="rId2"/>
    <p:sldLayoutId id="2147484240" r:id="rId3"/>
    <p:sldLayoutId id="2147484241" r:id="rId4"/>
    <p:sldLayoutId id="2147484242" r:id="rId5"/>
    <p:sldLayoutId id="2147484243" r:id="rId6"/>
    <p:sldLayoutId id="2147484244" r:id="rId7"/>
    <p:sldLayoutId id="2147484245" r:id="rId8"/>
    <p:sldLayoutId id="2147484246" r:id="rId9"/>
    <p:sldLayoutId id="2147484247" r:id="rId10"/>
    <p:sldLayoutId id="2147484248" r:id="rId11"/>
  </p:sldLayoutIdLst>
  <p:timing>
    <p:tnLst>
      <p:par>
        <p:cTn id="1" dur="indefinite" restart="never" nodeType="tmRoot"/>
      </p:par>
    </p:tnLst>
  </p:timing>
  <p:txStyles>
    <p:titleStyle>
      <a:lvl1pPr algn="ctr" rtl="0" eaLnBrk="0" fontAlgn="base" hangingPunct="0">
        <a:spcBef>
          <a:spcPct val="0"/>
        </a:spcBef>
        <a:spcAft>
          <a:spcPct val="0"/>
        </a:spcAft>
        <a:defRPr sz="44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omic Sans MS" pitchFamily="66" charset="0"/>
        </a:defRPr>
      </a:lvl2pPr>
      <a:lvl3pPr algn="ctr" rtl="0" eaLnBrk="0" fontAlgn="base" hangingPunct="0">
        <a:spcBef>
          <a:spcPct val="0"/>
        </a:spcBef>
        <a:spcAft>
          <a:spcPct val="0"/>
        </a:spcAft>
        <a:defRPr sz="4400">
          <a:solidFill>
            <a:schemeClr val="tx1"/>
          </a:solidFill>
          <a:latin typeface="Comic Sans MS" pitchFamily="66" charset="0"/>
        </a:defRPr>
      </a:lvl3pPr>
      <a:lvl4pPr algn="ctr" rtl="0" eaLnBrk="0" fontAlgn="base" hangingPunct="0">
        <a:spcBef>
          <a:spcPct val="0"/>
        </a:spcBef>
        <a:spcAft>
          <a:spcPct val="0"/>
        </a:spcAft>
        <a:defRPr sz="4400">
          <a:solidFill>
            <a:schemeClr val="tx1"/>
          </a:solidFill>
          <a:latin typeface="Comic Sans MS" pitchFamily="66" charset="0"/>
        </a:defRPr>
      </a:lvl4pPr>
      <a:lvl5pPr algn="ctr" rtl="0" eaLnBrk="0" fontAlgn="base" hangingPunct="0">
        <a:spcBef>
          <a:spcPct val="0"/>
        </a:spcBef>
        <a:spcAft>
          <a:spcPct val="0"/>
        </a:spcAft>
        <a:defRPr sz="4400">
          <a:solidFill>
            <a:schemeClr val="tx1"/>
          </a:solidFill>
          <a:latin typeface="Comic Sans MS" pitchFamily="66" charset="0"/>
        </a:defRPr>
      </a:lvl5pPr>
      <a:lvl6pPr marL="457200" algn="ctr" rtl="0" fontAlgn="base">
        <a:spcBef>
          <a:spcPct val="0"/>
        </a:spcBef>
        <a:spcAft>
          <a:spcPct val="0"/>
        </a:spcAft>
        <a:defRPr sz="4400">
          <a:solidFill>
            <a:schemeClr val="tx1"/>
          </a:solidFill>
          <a:latin typeface="Comic Sans MS" pitchFamily="66" charset="0"/>
        </a:defRPr>
      </a:lvl6pPr>
      <a:lvl7pPr marL="914400" algn="ctr" rtl="0" fontAlgn="base">
        <a:spcBef>
          <a:spcPct val="0"/>
        </a:spcBef>
        <a:spcAft>
          <a:spcPct val="0"/>
        </a:spcAft>
        <a:defRPr sz="4400">
          <a:solidFill>
            <a:schemeClr val="tx1"/>
          </a:solidFill>
          <a:latin typeface="Comic Sans MS" pitchFamily="66" charset="0"/>
        </a:defRPr>
      </a:lvl7pPr>
      <a:lvl8pPr marL="1371600" algn="ctr" rtl="0" fontAlgn="base">
        <a:spcBef>
          <a:spcPct val="0"/>
        </a:spcBef>
        <a:spcAft>
          <a:spcPct val="0"/>
        </a:spcAft>
        <a:defRPr sz="4400">
          <a:solidFill>
            <a:schemeClr val="tx1"/>
          </a:solidFill>
          <a:latin typeface="Comic Sans MS" pitchFamily="66" charset="0"/>
        </a:defRPr>
      </a:lvl8pPr>
      <a:lvl9pPr marL="1828800" algn="ctr" rtl="0" fontAlgn="base">
        <a:spcBef>
          <a:spcPct val="0"/>
        </a:spcBef>
        <a:spcAft>
          <a:spcPct val="0"/>
        </a:spcAft>
        <a:defRPr sz="4400">
          <a:solidFill>
            <a:schemeClr val="tx1"/>
          </a:solidFill>
          <a:latin typeface="Comic Sans MS" pitchFamily="66"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tile tx="0" ty="0" sx="100000" sy="100000" flip="none" algn="tl"/>
        </a:blipFill>
        <a:effectLst/>
      </p:bgPr>
    </p:bg>
    <p:spTree>
      <p:nvGrpSpPr>
        <p:cNvPr id="1" name=""/>
        <p:cNvGrpSpPr/>
        <p:nvPr/>
      </p:nvGrpSpPr>
      <p:grpSpPr>
        <a:xfrm>
          <a:off x="0" y="0"/>
          <a:ext cx="0" cy="0"/>
          <a:chOff x="0" y="0"/>
          <a:chExt cx="0" cy="0"/>
        </a:xfrm>
      </p:grpSpPr>
      <p:sp>
        <p:nvSpPr>
          <p:cNvPr id="6146" name="Freeform 2"/>
          <p:cNvSpPr>
            <a:spLocks/>
          </p:cNvSpPr>
          <p:nvPr/>
        </p:nvSpPr>
        <p:spPr bwMode="auto">
          <a:xfrm rot="-3172564">
            <a:off x="7777957" y="-15081"/>
            <a:ext cx="1162050" cy="2084387"/>
          </a:xfrm>
          <a:custGeom>
            <a:avLst/>
            <a:gdLst>
              <a:gd name="T0" fmla="*/ 2147483647 w 2903"/>
              <a:gd name="T1" fmla="*/ 2147483647 h 3686"/>
              <a:gd name="T2" fmla="*/ 2147483647 w 2903"/>
              <a:gd name="T3" fmla="*/ 2147483647 h 3686"/>
              <a:gd name="T4" fmla="*/ 2147483647 w 2903"/>
              <a:gd name="T5" fmla="*/ 0 h 3686"/>
              <a:gd name="T6" fmla="*/ 2147483647 w 2903"/>
              <a:gd name="T7" fmla="*/ 2147483647 h 3686"/>
              <a:gd name="T8" fmla="*/ 2147483647 w 2903"/>
              <a:gd name="T9" fmla="*/ 2147483647 h 3686"/>
              <a:gd name="T10" fmla="*/ 0 w 2903"/>
              <a:gd name="T11" fmla="*/ 2147483647 h 3686"/>
              <a:gd name="T12" fmla="*/ 2147483647 w 2903"/>
              <a:gd name="T13" fmla="*/ 2147483647 h 3686"/>
              <a:gd name="T14" fmla="*/ 2147483647 w 2903"/>
              <a:gd name="T15" fmla="*/ 2147483647 h 3686"/>
              <a:gd name="T16" fmla="*/ 2147483647 w 2903"/>
              <a:gd name="T17" fmla="*/ 2147483647 h 3686"/>
              <a:gd name="T18" fmla="*/ 2147483647 w 2903"/>
              <a:gd name="T19" fmla="*/ 2147483647 h 3686"/>
              <a:gd name="T20" fmla="*/ 2147483647 w 2903"/>
              <a:gd name="T21" fmla="*/ 2147483647 h 368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2903" h="3686">
                <a:moveTo>
                  <a:pt x="2903" y="433"/>
                </a:moveTo>
                <a:lnTo>
                  <a:pt x="2565" y="80"/>
                </a:lnTo>
                <a:lnTo>
                  <a:pt x="2241" y="0"/>
                </a:lnTo>
                <a:lnTo>
                  <a:pt x="110" y="2811"/>
                </a:lnTo>
                <a:lnTo>
                  <a:pt x="110" y="3228"/>
                </a:lnTo>
                <a:lnTo>
                  <a:pt x="0" y="3631"/>
                </a:lnTo>
                <a:lnTo>
                  <a:pt x="72" y="3686"/>
                </a:lnTo>
                <a:lnTo>
                  <a:pt x="441" y="3355"/>
                </a:lnTo>
                <a:lnTo>
                  <a:pt x="740" y="3228"/>
                </a:lnTo>
                <a:lnTo>
                  <a:pt x="2903" y="433"/>
                </a:lnTo>
                <a:close/>
              </a:path>
            </a:pathLst>
          </a:custGeom>
          <a:solidFill>
            <a:srgbClr val="FFFFFF"/>
          </a:solidFill>
          <a:ln w="9525">
            <a:noFill/>
            <a:round/>
            <a:headEnd/>
            <a:tailEnd/>
          </a:ln>
        </p:spPr>
        <p:txBody>
          <a:bodyPr/>
          <a:lstStyle/>
          <a:p>
            <a:pPr>
              <a:defRPr/>
            </a:pPr>
            <a:endParaRPr lang="ru-RU"/>
          </a:p>
        </p:txBody>
      </p:sp>
      <p:sp>
        <p:nvSpPr>
          <p:cNvPr id="6147" name="Rectangle 3"/>
          <p:cNvSpPr>
            <a:spLocks noGrp="1" noChangeArrowheads="1"/>
          </p:cNvSpPr>
          <p:nvPr>
            <p:ph type="title"/>
          </p:nvPr>
        </p:nvSpPr>
        <p:spPr bwMode="auto">
          <a:xfrm>
            <a:off x="685800" y="152400"/>
            <a:ext cx="6870700" cy="1600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ru-RU" altLang="ru-RU" smtClean="0"/>
              <a:t>Образец заголовка</a:t>
            </a:r>
          </a:p>
        </p:txBody>
      </p:sp>
      <p:sp>
        <p:nvSpPr>
          <p:cNvPr id="6148" name="Rectangle 4"/>
          <p:cNvSpPr>
            <a:spLocks noGrp="1" noChangeArrowheads="1"/>
          </p:cNvSpPr>
          <p:nvPr>
            <p:ph type="body" idx="1"/>
          </p:nvPr>
        </p:nvSpPr>
        <p:spPr bwMode="auto">
          <a:xfrm>
            <a:off x="685800" y="1828800"/>
            <a:ext cx="7696200" cy="3657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altLang="ru-RU" smtClean="0"/>
              <a:t>Образец текста</a:t>
            </a:r>
          </a:p>
          <a:p>
            <a:pPr lvl="1"/>
            <a:r>
              <a:rPr lang="ru-RU" altLang="ru-RU" smtClean="0"/>
              <a:t>Второй уровень</a:t>
            </a:r>
          </a:p>
          <a:p>
            <a:pPr lvl="2"/>
            <a:r>
              <a:rPr lang="ru-RU" altLang="ru-RU" smtClean="0"/>
              <a:t>Третий уровень</a:t>
            </a:r>
          </a:p>
          <a:p>
            <a:pPr lvl="3"/>
            <a:r>
              <a:rPr lang="ru-RU" altLang="ru-RU" smtClean="0"/>
              <a:t>Четвертый уровень</a:t>
            </a:r>
          </a:p>
          <a:p>
            <a:pPr lvl="4"/>
            <a:r>
              <a:rPr lang="ru-RU" altLang="ru-RU" smtClean="0"/>
              <a:t>Пятый уровень</a:t>
            </a:r>
          </a:p>
        </p:txBody>
      </p:sp>
      <p:sp>
        <p:nvSpPr>
          <p:cNvPr id="35845" name="Rectangle 5"/>
          <p:cNvSpPr>
            <a:spLocks noGrp="1" noChangeArrowheads="1"/>
          </p:cNvSpPr>
          <p:nvPr>
            <p:ph type="dt" sz="half" idx="2"/>
          </p:nvPr>
        </p:nvSpPr>
        <p:spPr bwMode="auto">
          <a:xfrm>
            <a:off x="1371600" y="6248400"/>
            <a:ext cx="1905000" cy="457200"/>
          </a:xfrm>
          <a:prstGeom prst="rect">
            <a:avLst/>
          </a:prstGeom>
          <a:noFill/>
          <a:ln>
            <a:noFill/>
          </a:ln>
          <a:extLst>
            <a:ext uri="{909E8E84-426E-40DD-AFC4-6F175D3DCCD1}"/>
            <a:ext uri="{91240B29-F687-4F45-9708-019B960494DF}"/>
          </a:extLst>
        </p:spPr>
        <p:txBody>
          <a:bodyPr vert="horz" wrap="square" lIns="91440" tIns="45720" rIns="91440" bIns="45720" numCol="1" anchor="t" anchorCtr="0" compatLnSpc="1">
            <a:prstTxWarp prst="textNoShape">
              <a:avLst/>
            </a:prstTxWarp>
          </a:bodyPr>
          <a:lstStyle>
            <a:lvl1pPr>
              <a:defRPr sz="1400">
                <a:solidFill>
                  <a:srgbClr val="000000"/>
                </a:solidFill>
                <a:latin typeface="+mn-lt"/>
                <a:cs typeface="+mn-cs"/>
              </a:defRPr>
            </a:lvl1pPr>
          </a:lstStyle>
          <a:p>
            <a:pPr>
              <a:defRPr/>
            </a:pPr>
            <a:fld id="{78766D4B-AD34-4A2D-B329-399D65195819}" type="datetimeFigureOut">
              <a:rPr lang="ru-RU" altLang="ru-RU"/>
              <a:pPr>
                <a:defRPr/>
              </a:pPr>
              <a:t>24.01.2022</a:t>
            </a:fld>
            <a:endParaRPr lang="ru-RU" altLang="ru-RU"/>
          </a:p>
        </p:txBody>
      </p:sp>
      <p:sp>
        <p:nvSpPr>
          <p:cNvPr id="35846" name="Rectangle 6"/>
          <p:cNvSpPr>
            <a:spLocks noGrp="1" noChangeArrowheads="1"/>
          </p:cNvSpPr>
          <p:nvPr>
            <p:ph type="ftr" sz="quarter" idx="3"/>
          </p:nvPr>
        </p:nvSpPr>
        <p:spPr bwMode="auto">
          <a:xfrm>
            <a:off x="3556000" y="6248400"/>
            <a:ext cx="2895600" cy="457200"/>
          </a:xfrm>
          <a:prstGeom prst="rect">
            <a:avLst/>
          </a:prstGeom>
          <a:noFill/>
          <a:ln>
            <a:noFill/>
          </a:ln>
          <a:extLst>
            <a:ext uri="{909E8E84-426E-40DD-AFC4-6F175D3DCCD1}"/>
            <a:ext uri="{91240B29-F687-4F45-9708-019B960494DF}"/>
          </a:extLst>
        </p:spPr>
        <p:txBody>
          <a:bodyPr vert="horz" wrap="square" lIns="91440" tIns="45720" rIns="91440" bIns="45720" numCol="1" anchor="t" anchorCtr="0" compatLnSpc="1">
            <a:prstTxWarp prst="textNoShape">
              <a:avLst/>
            </a:prstTxWarp>
          </a:bodyPr>
          <a:lstStyle>
            <a:lvl1pPr algn="ctr">
              <a:defRPr sz="1400">
                <a:solidFill>
                  <a:srgbClr val="000000"/>
                </a:solidFill>
                <a:latin typeface="+mn-lt"/>
                <a:cs typeface="+mn-cs"/>
              </a:defRPr>
            </a:lvl1pPr>
          </a:lstStyle>
          <a:p>
            <a:pPr>
              <a:defRPr/>
            </a:pPr>
            <a:endParaRPr lang="ru-RU" altLang="ru-RU"/>
          </a:p>
        </p:txBody>
      </p:sp>
      <p:sp>
        <p:nvSpPr>
          <p:cNvPr id="35847" name="Rectangle 7"/>
          <p:cNvSpPr>
            <a:spLocks noGrp="1" noChangeArrowheads="1"/>
          </p:cNvSpPr>
          <p:nvPr>
            <p:ph type="sldNum" sz="quarter" idx="4"/>
          </p:nvPr>
        </p:nvSpPr>
        <p:spPr bwMode="auto">
          <a:xfrm>
            <a:off x="6718300" y="6248400"/>
            <a:ext cx="1905000" cy="457200"/>
          </a:xfrm>
          <a:prstGeom prst="rect">
            <a:avLst/>
          </a:prstGeom>
          <a:noFill/>
          <a:ln>
            <a:noFill/>
          </a:ln>
          <a:extLst>
            <a:ext uri="{909E8E84-426E-40DD-AFC4-6F175D3DCCD1}"/>
            <a:ext uri="{91240B29-F687-4F45-9708-019B960494DF}"/>
          </a:extLst>
        </p:spPr>
        <p:txBody>
          <a:bodyPr vert="horz" wrap="square" lIns="91440" tIns="45720" rIns="91440" bIns="45720" numCol="1" anchor="t" anchorCtr="0" compatLnSpc="1">
            <a:prstTxWarp prst="textNoShape">
              <a:avLst/>
            </a:prstTxWarp>
          </a:bodyPr>
          <a:lstStyle>
            <a:lvl1pPr algn="r">
              <a:defRPr sz="1400">
                <a:solidFill>
                  <a:srgbClr val="000000"/>
                </a:solidFill>
                <a:latin typeface="+mn-lt"/>
                <a:cs typeface="+mn-cs"/>
              </a:defRPr>
            </a:lvl1pPr>
          </a:lstStyle>
          <a:p>
            <a:pPr>
              <a:defRPr/>
            </a:pPr>
            <a:fld id="{E5A51FD9-DE86-467A-8E7F-CB6B76F89791}" type="slidenum">
              <a:rPr lang="ru-RU" altLang="ru-RU"/>
              <a:pPr>
                <a:defRPr/>
              </a:pPr>
              <a:t>‹#›</a:t>
            </a:fld>
            <a:endParaRPr lang="ru-RU" altLang="ru-RU"/>
          </a:p>
        </p:txBody>
      </p:sp>
      <p:sp>
        <p:nvSpPr>
          <p:cNvPr id="6152" name="Freeform 8"/>
          <p:cNvSpPr>
            <a:spLocks/>
          </p:cNvSpPr>
          <p:nvPr/>
        </p:nvSpPr>
        <p:spPr bwMode="auto">
          <a:xfrm rot="-3172564">
            <a:off x="7865269" y="24607"/>
            <a:ext cx="1165225" cy="2097087"/>
          </a:xfrm>
          <a:custGeom>
            <a:avLst/>
            <a:gdLst>
              <a:gd name="T0" fmla="*/ 2147483647 w 2911"/>
              <a:gd name="T1" fmla="*/ 0 h 3703"/>
              <a:gd name="T2" fmla="*/ 2147483647 w 2911"/>
              <a:gd name="T3" fmla="*/ 2147483647 h 3703"/>
              <a:gd name="T4" fmla="*/ 2147483647 w 2911"/>
              <a:gd name="T5" fmla="*/ 2147483647 h 3703"/>
              <a:gd name="T6" fmla="*/ 0 w 2911"/>
              <a:gd name="T7" fmla="*/ 2147483647 h 3703"/>
              <a:gd name="T8" fmla="*/ 2147483647 w 2911"/>
              <a:gd name="T9" fmla="*/ 2147483647 h 3703"/>
              <a:gd name="T10" fmla="*/ 2147483647 w 2911"/>
              <a:gd name="T11" fmla="*/ 2147483647 h 3703"/>
              <a:gd name="T12" fmla="*/ 2147483647 w 2911"/>
              <a:gd name="T13" fmla="*/ 2147483647 h 3703"/>
              <a:gd name="T14" fmla="*/ 2147483647 w 2911"/>
              <a:gd name="T15" fmla="*/ 2147483647 h 3703"/>
              <a:gd name="T16" fmla="*/ 2147483647 w 2911"/>
              <a:gd name="T17" fmla="*/ 2147483647 h 3703"/>
              <a:gd name="T18" fmla="*/ 2147483647 w 2911"/>
              <a:gd name="T19" fmla="*/ 0 h 3703"/>
              <a:gd name="T20" fmla="*/ 2147483647 w 2911"/>
              <a:gd name="T21" fmla="*/ 0 h 3703"/>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2911" h="3703">
                <a:moveTo>
                  <a:pt x="2293" y="0"/>
                </a:moveTo>
                <a:lnTo>
                  <a:pt x="130" y="2835"/>
                </a:lnTo>
                <a:lnTo>
                  <a:pt x="131" y="3201"/>
                </a:lnTo>
                <a:lnTo>
                  <a:pt x="0" y="3633"/>
                </a:lnTo>
                <a:lnTo>
                  <a:pt x="50" y="3703"/>
                </a:lnTo>
                <a:lnTo>
                  <a:pt x="422" y="3352"/>
                </a:lnTo>
                <a:lnTo>
                  <a:pt x="763" y="3220"/>
                </a:lnTo>
                <a:lnTo>
                  <a:pt x="2911" y="428"/>
                </a:lnTo>
                <a:lnTo>
                  <a:pt x="2589" y="96"/>
                </a:lnTo>
                <a:lnTo>
                  <a:pt x="2293" y="0"/>
                </a:lnTo>
                <a:close/>
              </a:path>
            </a:pathLst>
          </a:custGeom>
          <a:solidFill>
            <a:schemeClr val="folHlink"/>
          </a:solidFill>
          <a:ln w="9525">
            <a:noFill/>
            <a:round/>
            <a:headEnd/>
            <a:tailEnd/>
          </a:ln>
        </p:spPr>
        <p:txBody>
          <a:bodyPr/>
          <a:lstStyle/>
          <a:p>
            <a:pPr>
              <a:defRPr/>
            </a:pPr>
            <a:endParaRPr lang="ru-RU"/>
          </a:p>
        </p:txBody>
      </p:sp>
      <p:sp>
        <p:nvSpPr>
          <p:cNvPr id="6153" name="Freeform 9"/>
          <p:cNvSpPr>
            <a:spLocks/>
          </p:cNvSpPr>
          <p:nvPr/>
        </p:nvSpPr>
        <p:spPr bwMode="auto">
          <a:xfrm rot="-3172564">
            <a:off x="7831138" y="192088"/>
            <a:ext cx="1025525" cy="1571625"/>
          </a:xfrm>
          <a:custGeom>
            <a:avLst/>
            <a:gdLst>
              <a:gd name="T0" fmla="*/ 0 w 2561"/>
              <a:gd name="T1" fmla="*/ 2147483647 h 2777"/>
              <a:gd name="T2" fmla="*/ 2147483647 w 2561"/>
              <a:gd name="T3" fmla="*/ 2147483647 h 2777"/>
              <a:gd name="T4" fmla="*/ 2147483647 w 2561"/>
              <a:gd name="T5" fmla="*/ 2147483647 h 2777"/>
              <a:gd name="T6" fmla="*/ 2147483647 w 2561"/>
              <a:gd name="T7" fmla="*/ 2147483647 h 2777"/>
              <a:gd name="T8" fmla="*/ 2147483647 w 2561"/>
              <a:gd name="T9" fmla="*/ 2147483647 h 2777"/>
              <a:gd name="T10" fmla="*/ 2147483647 w 2561"/>
              <a:gd name="T11" fmla="*/ 0 h 2777"/>
              <a:gd name="T12" fmla="*/ 0 w 2561"/>
              <a:gd name="T13" fmla="*/ 2147483647 h 2777"/>
              <a:gd name="T14" fmla="*/ 0 w 2561"/>
              <a:gd name="T15" fmla="*/ 2147483647 h 2777"/>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561" h="2777">
                <a:moveTo>
                  <a:pt x="0" y="2485"/>
                </a:moveTo>
                <a:lnTo>
                  <a:pt x="432" y="2553"/>
                </a:lnTo>
                <a:lnTo>
                  <a:pt x="736" y="2777"/>
                </a:lnTo>
                <a:lnTo>
                  <a:pt x="2561" y="399"/>
                </a:lnTo>
                <a:lnTo>
                  <a:pt x="2118" y="82"/>
                </a:lnTo>
                <a:lnTo>
                  <a:pt x="1898" y="0"/>
                </a:lnTo>
                <a:lnTo>
                  <a:pt x="0" y="2485"/>
                </a:lnTo>
                <a:close/>
              </a:path>
            </a:pathLst>
          </a:custGeom>
          <a:solidFill>
            <a:schemeClr val="bg2"/>
          </a:solidFill>
          <a:ln w="9525">
            <a:noFill/>
            <a:round/>
            <a:headEnd/>
            <a:tailEnd/>
          </a:ln>
        </p:spPr>
        <p:txBody>
          <a:bodyPr/>
          <a:lstStyle/>
          <a:p>
            <a:pPr>
              <a:defRPr/>
            </a:pPr>
            <a:endParaRPr lang="ru-RU"/>
          </a:p>
        </p:txBody>
      </p:sp>
      <p:grpSp>
        <p:nvGrpSpPr>
          <p:cNvPr id="6154" name="Group 10"/>
          <p:cNvGrpSpPr>
            <a:grpSpLocks/>
          </p:cNvGrpSpPr>
          <p:nvPr/>
        </p:nvGrpSpPr>
        <p:grpSpPr bwMode="auto">
          <a:xfrm>
            <a:off x="7938" y="5540375"/>
            <a:ext cx="1784350" cy="1246188"/>
            <a:chOff x="5" y="3490"/>
            <a:chExt cx="1124" cy="785"/>
          </a:xfrm>
        </p:grpSpPr>
        <p:sp>
          <p:nvSpPr>
            <p:cNvPr id="6171" name="Freeform 11"/>
            <p:cNvSpPr>
              <a:spLocks/>
            </p:cNvSpPr>
            <p:nvPr userDrawn="1"/>
          </p:nvSpPr>
          <p:spPr bwMode="auto">
            <a:xfrm>
              <a:off x="24" y="3505"/>
              <a:ext cx="1089" cy="649"/>
            </a:xfrm>
            <a:custGeom>
              <a:avLst/>
              <a:gdLst>
                <a:gd name="T0" fmla="*/ 199 w 2177"/>
                <a:gd name="T1" fmla="*/ 158 h 1298"/>
                <a:gd name="T2" fmla="*/ 178 w 2177"/>
                <a:gd name="T3" fmla="*/ 139 h 1298"/>
                <a:gd name="T4" fmla="*/ 167 w 2177"/>
                <a:gd name="T5" fmla="*/ 60 h 1298"/>
                <a:gd name="T6" fmla="*/ 268 w 2177"/>
                <a:gd name="T7" fmla="*/ 42 h 1298"/>
                <a:gd name="T8" fmla="*/ 273 w 2177"/>
                <a:gd name="T9" fmla="*/ 26 h 1298"/>
                <a:gd name="T10" fmla="*/ 263 w 2177"/>
                <a:gd name="T11" fmla="*/ 13 h 1298"/>
                <a:gd name="T12" fmla="*/ 160 w 2177"/>
                <a:gd name="T13" fmla="*/ 27 h 1298"/>
                <a:gd name="T14" fmla="*/ 153 w 2177"/>
                <a:gd name="T15" fmla="*/ 4 h 1298"/>
                <a:gd name="T16" fmla="*/ 136 w 2177"/>
                <a:gd name="T17" fmla="*/ 0 h 1298"/>
                <a:gd name="T18" fmla="*/ 120 w 2177"/>
                <a:gd name="T19" fmla="*/ 4 h 1298"/>
                <a:gd name="T20" fmla="*/ 111 w 2177"/>
                <a:gd name="T21" fmla="*/ 14 h 1298"/>
                <a:gd name="T22" fmla="*/ 118 w 2177"/>
                <a:gd name="T23" fmla="*/ 36 h 1298"/>
                <a:gd name="T24" fmla="*/ 83 w 2177"/>
                <a:gd name="T25" fmla="*/ 56 h 1298"/>
                <a:gd name="T26" fmla="*/ 123 w 2177"/>
                <a:gd name="T27" fmla="*/ 60 h 1298"/>
                <a:gd name="T28" fmla="*/ 139 w 2177"/>
                <a:gd name="T29" fmla="*/ 112 h 1298"/>
                <a:gd name="T30" fmla="*/ 18 w 2177"/>
                <a:gd name="T31" fmla="*/ 59 h 1298"/>
                <a:gd name="T32" fmla="*/ 6 w 2177"/>
                <a:gd name="T33" fmla="*/ 64 h 1298"/>
                <a:gd name="T34" fmla="*/ 0 w 2177"/>
                <a:gd name="T35" fmla="*/ 80 h 1298"/>
                <a:gd name="T36" fmla="*/ 7 w 2177"/>
                <a:gd name="T37" fmla="*/ 98 h 1298"/>
                <a:gd name="T38" fmla="*/ 143 w 2177"/>
                <a:gd name="T39" fmla="*/ 161 h 1298"/>
                <a:gd name="T40" fmla="*/ 173 w 2177"/>
                <a:gd name="T41" fmla="*/ 157 h 1298"/>
                <a:gd name="T42" fmla="*/ 197 w 2177"/>
                <a:gd name="T43" fmla="*/ 163 h 1298"/>
                <a:gd name="T44" fmla="*/ 199 w 2177"/>
                <a:gd name="T45" fmla="*/ 158 h 1298"/>
                <a:gd name="T46" fmla="*/ 199 w 2177"/>
                <a:gd name="T47" fmla="*/ 158 h 129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2177" h="1298">
                  <a:moveTo>
                    <a:pt x="1587" y="1260"/>
                  </a:moveTo>
                  <a:lnTo>
                    <a:pt x="1420" y="1106"/>
                  </a:lnTo>
                  <a:lnTo>
                    <a:pt x="1331" y="477"/>
                  </a:lnTo>
                  <a:lnTo>
                    <a:pt x="2139" y="330"/>
                  </a:lnTo>
                  <a:lnTo>
                    <a:pt x="2177" y="203"/>
                  </a:lnTo>
                  <a:lnTo>
                    <a:pt x="2099" y="100"/>
                  </a:lnTo>
                  <a:lnTo>
                    <a:pt x="1276" y="211"/>
                  </a:lnTo>
                  <a:lnTo>
                    <a:pt x="1219" y="32"/>
                  </a:lnTo>
                  <a:lnTo>
                    <a:pt x="1085" y="0"/>
                  </a:lnTo>
                  <a:lnTo>
                    <a:pt x="958" y="28"/>
                  </a:lnTo>
                  <a:lnTo>
                    <a:pt x="888" y="106"/>
                  </a:lnTo>
                  <a:lnTo>
                    <a:pt x="937" y="285"/>
                  </a:lnTo>
                  <a:lnTo>
                    <a:pt x="660" y="441"/>
                  </a:lnTo>
                  <a:lnTo>
                    <a:pt x="983" y="473"/>
                  </a:lnTo>
                  <a:lnTo>
                    <a:pt x="1112" y="889"/>
                  </a:lnTo>
                  <a:lnTo>
                    <a:pt x="141" y="469"/>
                  </a:lnTo>
                  <a:lnTo>
                    <a:pt x="46" y="509"/>
                  </a:lnTo>
                  <a:lnTo>
                    <a:pt x="0" y="636"/>
                  </a:lnTo>
                  <a:lnTo>
                    <a:pt x="55" y="779"/>
                  </a:lnTo>
                  <a:lnTo>
                    <a:pt x="1139" y="1288"/>
                  </a:lnTo>
                  <a:lnTo>
                    <a:pt x="1378" y="1256"/>
                  </a:lnTo>
                  <a:lnTo>
                    <a:pt x="1570" y="1298"/>
                  </a:lnTo>
                  <a:lnTo>
                    <a:pt x="1587" y="1260"/>
                  </a:lnTo>
                  <a:close/>
                </a:path>
              </a:pathLst>
            </a:custGeom>
            <a:solidFill>
              <a:srgbClr val="F8F8F8"/>
            </a:solidFill>
            <a:ln w="9525">
              <a:noFill/>
              <a:round/>
              <a:headEnd/>
              <a:tailEnd/>
            </a:ln>
          </p:spPr>
          <p:txBody>
            <a:bodyPr/>
            <a:lstStyle/>
            <a:p>
              <a:pPr>
                <a:defRPr/>
              </a:pPr>
              <a:endParaRPr lang="ru-RU"/>
            </a:p>
          </p:txBody>
        </p:sp>
        <p:sp>
          <p:nvSpPr>
            <p:cNvPr id="6172" name="Freeform 12"/>
            <p:cNvSpPr>
              <a:spLocks/>
            </p:cNvSpPr>
            <p:nvPr userDrawn="1"/>
          </p:nvSpPr>
          <p:spPr bwMode="auto">
            <a:xfrm>
              <a:off x="1022" y="3582"/>
              <a:ext cx="71" cy="129"/>
            </a:xfrm>
            <a:custGeom>
              <a:avLst/>
              <a:gdLst>
                <a:gd name="T0" fmla="*/ 0 w 143"/>
                <a:gd name="T1" fmla="*/ 1 h 258"/>
                <a:gd name="T2" fmla="*/ 15 w 143"/>
                <a:gd name="T3" fmla="*/ 0 h 258"/>
                <a:gd name="T4" fmla="*/ 17 w 143"/>
                <a:gd name="T5" fmla="*/ 30 h 258"/>
                <a:gd name="T6" fmla="*/ 1 w 143"/>
                <a:gd name="T7" fmla="*/ 33 h 258"/>
                <a:gd name="T8" fmla="*/ 0 w 143"/>
                <a:gd name="T9" fmla="*/ 1 h 258"/>
                <a:gd name="T10" fmla="*/ 0 w 143"/>
                <a:gd name="T11" fmla="*/ 1 h 258"/>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43" h="258">
                  <a:moveTo>
                    <a:pt x="0" y="7"/>
                  </a:moveTo>
                  <a:lnTo>
                    <a:pt x="120" y="0"/>
                  </a:lnTo>
                  <a:lnTo>
                    <a:pt x="143" y="233"/>
                  </a:lnTo>
                  <a:lnTo>
                    <a:pt x="8" y="258"/>
                  </a:lnTo>
                  <a:lnTo>
                    <a:pt x="0" y="7"/>
                  </a:lnTo>
                  <a:close/>
                </a:path>
              </a:pathLst>
            </a:custGeom>
            <a:solidFill>
              <a:schemeClr val="accent1"/>
            </a:solidFill>
            <a:ln w="9525">
              <a:noFill/>
              <a:round/>
              <a:headEnd/>
              <a:tailEnd/>
            </a:ln>
          </p:spPr>
          <p:txBody>
            <a:bodyPr/>
            <a:lstStyle/>
            <a:p>
              <a:pPr>
                <a:defRPr/>
              </a:pPr>
              <a:endParaRPr lang="ru-RU"/>
            </a:p>
          </p:txBody>
        </p:sp>
        <p:sp>
          <p:nvSpPr>
            <p:cNvPr id="6173" name="Freeform 13"/>
            <p:cNvSpPr>
              <a:spLocks/>
            </p:cNvSpPr>
            <p:nvPr userDrawn="1"/>
          </p:nvSpPr>
          <p:spPr bwMode="auto">
            <a:xfrm>
              <a:off x="20" y="3774"/>
              <a:ext cx="792" cy="410"/>
            </a:xfrm>
            <a:custGeom>
              <a:avLst/>
              <a:gdLst>
                <a:gd name="T0" fmla="*/ 17 w 1586"/>
                <a:gd name="T1" fmla="*/ 0 h 821"/>
                <a:gd name="T2" fmla="*/ 166 w 1586"/>
                <a:gd name="T3" fmla="*/ 64 h 821"/>
                <a:gd name="T4" fmla="*/ 178 w 1586"/>
                <a:gd name="T5" fmla="*/ 79 h 821"/>
                <a:gd name="T6" fmla="*/ 198 w 1586"/>
                <a:gd name="T7" fmla="*/ 99 h 821"/>
                <a:gd name="T8" fmla="*/ 195 w 1586"/>
                <a:gd name="T9" fmla="*/ 102 h 821"/>
                <a:gd name="T10" fmla="*/ 168 w 1586"/>
                <a:gd name="T11" fmla="*/ 98 h 821"/>
                <a:gd name="T12" fmla="*/ 143 w 1586"/>
                <a:gd name="T13" fmla="*/ 101 h 821"/>
                <a:gd name="T14" fmla="*/ 5 w 1586"/>
                <a:gd name="T15" fmla="*/ 37 h 821"/>
                <a:gd name="T16" fmla="*/ 0 w 1586"/>
                <a:gd name="T17" fmla="*/ 18 h 821"/>
                <a:gd name="T18" fmla="*/ 5 w 1586"/>
                <a:gd name="T19" fmla="*/ 4 h 821"/>
                <a:gd name="T20" fmla="*/ 17 w 1586"/>
                <a:gd name="T21" fmla="*/ 0 h 821"/>
                <a:gd name="T22" fmla="*/ 17 w 1586"/>
                <a:gd name="T23" fmla="*/ 0 h 82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586" h="821">
                  <a:moveTo>
                    <a:pt x="137" y="0"/>
                  </a:moveTo>
                  <a:lnTo>
                    <a:pt x="1331" y="519"/>
                  </a:lnTo>
                  <a:lnTo>
                    <a:pt x="1428" y="638"/>
                  </a:lnTo>
                  <a:lnTo>
                    <a:pt x="1586" y="792"/>
                  </a:lnTo>
                  <a:lnTo>
                    <a:pt x="1565" y="821"/>
                  </a:lnTo>
                  <a:lnTo>
                    <a:pt x="1350" y="787"/>
                  </a:lnTo>
                  <a:lnTo>
                    <a:pt x="1145" y="811"/>
                  </a:lnTo>
                  <a:lnTo>
                    <a:pt x="42" y="298"/>
                  </a:lnTo>
                  <a:lnTo>
                    <a:pt x="0" y="150"/>
                  </a:lnTo>
                  <a:lnTo>
                    <a:pt x="46" y="32"/>
                  </a:lnTo>
                  <a:lnTo>
                    <a:pt x="137" y="0"/>
                  </a:lnTo>
                  <a:close/>
                </a:path>
              </a:pathLst>
            </a:custGeom>
            <a:solidFill>
              <a:schemeClr val="tx2"/>
            </a:solidFill>
            <a:ln w="9525">
              <a:noFill/>
              <a:round/>
              <a:headEnd/>
              <a:tailEnd/>
            </a:ln>
          </p:spPr>
          <p:txBody>
            <a:bodyPr/>
            <a:lstStyle/>
            <a:p>
              <a:pPr>
                <a:defRPr/>
              </a:pPr>
              <a:endParaRPr lang="ru-RU"/>
            </a:p>
          </p:txBody>
        </p:sp>
        <p:sp>
          <p:nvSpPr>
            <p:cNvPr id="6174" name="Freeform 14"/>
            <p:cNvSpPr>
              <a:spLocks/>
            </p:cNvSpPr>
            <p:nvPr userDrawn="1"/>
          </p:nvSpPr>
          <p:spPr bwMode="auto">
            <a:xfrm>
              <a:off x="129" y="3808"/>
              <a:ext cx="525" cy="374"/>
            </a:xfrm>
            <a:custGeom>
              <a:avLst/>
              <a:gdLst>
                <a:gd name="T0" fmla="*/ 0 w 1049"/>
                <a:gd name="T1" fmla="*/ 41 h 747"/>
                <a:gd name="T2" fmla="*/ 116 w 1049"/>
                <a:gd name="T3" fmla="*/ 94 h 747"/>
                <a:gd name="T4" fmla="*/ 118 w 1049"/>
                <a:gd name="T5" fmla="*/ 67 h 747"/>
                <a:gd name="T6" fmla="*/ 132 w 1049"/>
                <a:gd name="T7" fmla="*/ 53 h 747"/>
                <a:gd name="T8" fmla="*/ 10 w 1049"/>
                <a:gd name="T9" fmla="*/ 0 h 747"/>
                <a:gd name="T10" fmla="*/ 0 w 1049"/>
                <a:gd name="T11" fmla="*/ 16 h 747"/>
                <a:gd name="T12" fmla="*/ 0 w 1049"/>
                <a:gd name="T13" fmla="*/ 41 h 747"/>
                <a:gd name="T14" fmla="*/ 0 w 1049"/>
                <a:gd name="T15" fmla="*/ 41 h 747"/>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049" h="747">
                  <a:moveTo>
                    <a:pt x="0" y="325"/>
                  </a:moveTo>
                  <a:lnTo>
                    <a:pt x="922" y="747"/>
                  </a:lnTo>
                  <a:lnTo>
                    <a:pt x="939" y="534"/>
                  </a:lnTo>
                  <a:lnTo>
                    <a:pt x="1049" y="422"/>
                  </a:lnTo>
                  <a:lnTo>
                    <a:pt x="78" y="0"/>
                  </a:lnTo>
                  <a:lnTo>
                    <a:pt x="0" y="127"/>
                  </a:lnTo>
                  <a:lnTo>
                    <a:pt x="0" y="325"/>
                  </a:lnTo>
                  <a:close/>
                </a:path>
              </a:pathLst>
            </a:custGeom>
            <a:solidFill>
              <a:schemeClr val="bg2"/>
            </a:solidFill>
            <a:ln w="9525">
              <a:noFill/>
              <a:round/>
              <a:headEnd/>
              <a:tailEnd/>
            </a:ln>
          </p:spPr>
          <p:txBody>
            <a:bodyPr/>
            <a:lstStyle/>
            <a:p>
              <a:pPr>
                <a:defRPr/>
              </a:pPr>
              <a:endParaRPr lang="ru-RU"/>
            </a:p>
          </p:txBody>
        </p:sp>
        <p:sp>
          <p:nvSpPr>
            <p:cNvPr id="6175" name="Freeform 15"/>
            <p:cNvSpPr>
              <a:spLocks/>
            </p:cNvSpPr>
            <p:nvPr userDrawn="1"/>
          </p:nvSpPr>
          <p:spPr bwMode="auto">
            <a:xfrm>
              <a:off x="485" y="3532"/>
              <a:ext cx="135" cy="121"/>
            </a:xfrm>
            <a:custGeom>
              <a:avLst/>
              <a:gdLst>
                <a:gd name="T0" fmla="*/ 0 w 272"/>
                <a:gd name="T1" fmla="*/ 4 h 241"/>
                <a:gd name="T2" fmla="*/ 19 w 272"/>
                <a:gd name="T3" fmla="*/ 0 h 241"/>
                <a:gd name="T4" fmla="*/ 31 w 272"/>
                <a:gd name="T5" fmla="*/ 5 h 241"/>
                <a:gd name="T6" fmla="*/ 33 w 272"/>
                <a:gd name="T7" fmla="*/ 18 h 241"/>
                <a:gd name="T8" fmla="*/ 20 w 272"/>
                <a:gd name="T9" fmla="*/ 19 h 241"/>
                <a:gd name="T10" fmla="*/ 4 w 272"/>
                <a:gd name="T11" fmla="*/ 31 h 241"/>
                <a:gd name="T12" fmla="*/ 0 w 272"/>
                <a:gd name="T13" fmla="*/ 4 h 241"/>
                <a:gd name="T14" fmla="*/ 0 w 272"/>
                <a:gd name="T15" fmla="*/ 4 h 24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2" h="241">
                  <a:moveTo>
                    <a:pt x="0" y="28"/>
                  </a:moveTo>
                  <a:lnTo>
                    <a:pt x="160" y="0"/>
                  </a:lnTo>
                  <a:lnTo>
                    <a:pt x="251" y="36"/>
                  </a:lnTo>
                  <a:lnTo>
                    <a:pt x="272" y="139"/>
                  </a:lnTo>
                  <a:lnTo>
                    <a:pt x="164" y="146"/>
                  </a:lnTo>
                  <a:lnTo>
                    <a:pt x="32" y="241"/>
                  </a:lnTo>
                  <a:lnTo>
                    <a:pt x="0" y="28"/>
                  </a:lnTo>
                  <a:close/>
                </a:path>
              </a:pathLst>
            </a:custGeom>
            <a:solidFill>
              <a:schemeClr val="hlink"/>
            </a:solidFill>
            <a:ln w="9525">
              <a:noFill/>
              <a:round/>
              <a:headEnd/>
              <a:tailEnd/>
            </a:ln>
          </p:spPr>
          <p:txBody>
            <a:bodyPr/>
            <a:lstStyle/>
            <a:p>
              <a:pPr>
                <a:defRPr/>
              </a:pPr>
              <a:endParaRPr lang="ru-RU"/>
            </a:p>
          </p:txBody>
        </p:sp>
        <p:sp>
          <p:nvSpPr>
            <p:cNvPr id="6176" name="Freeform 16"/>
            <p:cNvSpPr>
              <a:spLocks/>
            </p:cNvSpPr>
            <p:nvPr userDrawn="1"/>
          </p:nvSpPr>
          <p:spPr bwMode="auto">
            <a:xfrm>
              <a:off x="641" y="4163"/>
              <a:ext cx="76" cy="112"/>
            </a:xfrm>
            <a:custGeom>
              <a:avLst/>
              <a:gdLst>
                <a:gd name="T0" fmla="*/ 19 w 152"/>
                <a:gd name="T1" fmla="*/ 1 h 224"/>
                <a:gd name="T2" fmla="*/ 19 w 152"/>
                <a:gd name="T3" fmla="*/ 28 h 224"/>
                <a:gd name="T4" fmla="*/ 0 w 152"/>
                <a:gd name="T5" fmla="*/ 1 h 224"/>
                <a:gd name="T6" fmla="*/ 9 w 152"/>
                <a:gd name="T7" fmla="*/ 0 h 224"/>
                <a:gd name="T8" fmla="*/ 19 w 152"/>
                <a:gd name="T9" fmla="*/ 1 h 224"/>
                <a:gd name="T10" fmla="*/ 19 w 152"/>
                <a:gd name="T11" fmla="*/ 1 h 224"/>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52" h="224">
                  <a:moveTo>
                    <a:pt x="152" y="4"/>
                  </a:moveTo>
                  <a:lnTo>
                    <a:pt x="152" y="224"/>
                  </a:lnTo>
                  <a:lnTo>
                    <a:pt x="0" y="8"/>
                  </a:lnTo>
                  <a:lnTo>
                    <a:pt x="72" y="0"/>
                  </a:lnTo>
                  <a:lnTo>
                    <a:pt x="152" y="4"/>
                  </a:lnTo>
                  <a:close/>
                </a:path>
              </a:pathLst>
            </a:custGeom>
            <a:solidFill>
              <a:schemeClr val="hlink"/>
            </a:solidFill>
            <a:ln w="9525">
              <a:noFill/>
              <a:round/>
              <a:headEnd/>
              <a:tailEnd/>
            </a:ln>
          </p:spPr>
          <p:txBody>
            <a:bodyPr/>
            <a:lstStyle/>
            <a:p>
              <a:pPr>
                <a:defRPr/>
              </a:pPr>
              <a:endParaRPr lang="ru-RU"/>
            </a:p>
          </p:txBody>
        </p:sp>
        <p:sp>
          <p:nvSpPr>
            <p:cNvPr id="6177" name="Freeform 17"/>
            <p:cNvSpPr>
              <a:spLocks/>
            </p:cNvSpPr>
            <p:nvPr userDrawn="1"/>
          </p:nvSpPr>
          <p:spPr bwMode="auto">
            <a:xfrm>
              <a:off x="504" y="3607"/>
              <a:ext cx="193" cy="383"/>
            </a:xfrm>
            <a:custGeom>
              <a:avLst/>
              <a:gdLst>
                <a:gd name="T0" fmla="*/ 0 w 386"/>
                <a:gd name="T1" fmla="*/ 10 h 764"/>
                <a:gd name="T2" fmla="*/ 11 w 386"/>
                <a:gd name="T3" fmla="*/ 0 h 764"/>
                <a:gd name="T4" fmla="*/ 29 w 386"/>
                <a:gd name="T5" fmla="*/ 1 h 764"/>
                <a:gd name="T6" fmla="*/ 49 w 386"/>
                <a:gd name="T7" fmla="*/ 96 h 764"/>
                <a:gd name="T8" fmla="*/ 35 w 386"/>
                <a:gd name="T9" fmla="*/ 91 h 764"/>
                <a:gd name="T10" fmla="*/ 19 w 386"/>
                <a:gd name="T11" fmla="*/ 85 h 764"/>
                <a:gd name="T12" fmla="*/ 0 w 386"/>
                <a:gd name="T13" fmla="*/ 10 h 764"/>
                <a:gd name="T14" fmla="*/ 0 w 386"/>
                <a:gd name="T15" fmla="*/ 10 h 76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386" h="764">
                  <a:moveTo>
                    <a:pt x="0" y="80"/>
                  </a:moveTo>
                  <a:lnTo>
                    <a:pt x="87" y="0"/>
                  </a:lnTo>
                  <a:lnTo>
                    <a:pt x="232" y="6"/>
                  </a:lnTo>
                  <a:lnTo>
                    <a:pt x="386" y="764"/>
                  </a:lnTo>
                  <a:lnTo>
                    <a:pt x="279" y="720"/>
                  </a:lnTo>
                  <a:lnTo>
                    <a:pt x="152" y="677"/>
                  </a:lnTo>
                  <a:lnTo>
                    <a:pt x="0" y="80"/>
                  </a:lnTo>
                  <a:close/>
                </a:path>
              </a:pathLst>
            </a:custGeom>
            <a:solidFill>
              <a:schemeClr val="bg2"/>
            </a:solidFill>
            <a:ln w="9525">
              <a:noFill/>
              <a:round/>
              <a:headEnd/>
              <a:tailEnd/>
            </a:ln>
          </p:spPr>
          <p:txBody>
            <a:bodyPr/>
            <a:lstStyle/>
            <a:p>
              <a:pPr>
                <a:defRPr/>
              </a:pPr>
              <a:endParaRPr lang="ru-RU"/>
            </a:p>
          </p:txBody>
        </p:sp>
        <p:sp>
          <p:nvSpPr>
            <p:cNvPr id="6178" name="Freeform 18"/>
            <p:cNvSpPr>
              <a:spLocks/>
            </p:cNvSpPr>
            <p:nvPr userDrawn="1"/>
          </p:nvSpPr>
          <p:spPr bwMode="auto">
            <a:xfrm>
              <a:off x="668" y="3590"/>
              <a:ext cx="364" cy="174"/>
            </a:xfrm>
            <a:custGeom>
              <a:avLst/>
              <a:gdLst>
                <a:gd name="T0" fmla="*/ 87 w 728"/>
                <a:gd name="T1" fmla="*/ 0 h 348"/>
                <a:gd name="T2" fmla="*/ 0 w 728"/>
                <a:gd name="T3" fmla="*/ 14 h 348"/>
                <a:gd name="T4" fmla="*/ 4 w 728"/>
                <a:gd name="T5" fmla="*/ 44 h 348"/>
                <a:gd name="T6" fmla="*/ 90 w 728"/>
                <a:gd name="T7" fmla="*/ 30 h 348"/>
                <a:gd name="T8" fmla="*/ 91 w 728"/>
                <a:gd name="T9" fmla="*/ 6 h 348"/>
                <a:gd name="T10" fmla="*/ 87 w 728"/>
                <a:gd name="T11" fmla="*/ 0 h 348"/>
                <a:gd name="T12" fmla="*/ 87 w 728"/>
                <a:gd name="T13" fmla="*/ 0 h 348"/>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728" h="348">
                  <a:moveTo>
                    <a:pt x="692" y="0"/>
                  </a:moveTo>
                  <a:lnTo>
                    <a:pt x="0" y="106"/>
                  </a:lnTo>
                  <a:lnTo>
                    <a:pt x="28" y="348"/>
                  </a:lnTo>
                  <a:lnTo>
                    <a:pt x="715" y="237"/>
                  </a:lnTo>
                  <a:lnTo>
                    <a:pt x="728" y="43"/>
                  </a:lnTo>
                  <a:lnTo>
                    <a:pt x="692" y="0"/>
                  </a:lnTo>
                  <a:close/>
                </a:path>
              </a:pathLst>
            </a:custGeom>
            <a:solidFill>
              <a:schemeClr val="bg2"/>
            </a:solidFill>
            <a:ln w="9525">
              <a:noFill/>
              <a:round/>
              <a:headEnd/>
              <a:tailEnd/>
            </a:ln>
          </p:spPr>
          <p:txBody>
            <a:bodyPr/>
            <a:lstStyle/>
            <a:p>
              <a:pPr>
                <a:defRPr/>
              </a:pPr>
              <a:endParaRPr lang="ru-RU"/>
            </a:p>
          </p:txBody>
        </p:sp>
        <p:sp>
          <p:nvSpPr>
            <p:cNvPr id="6179" name="Freeform 19"/>
            <p:cNvSpPr>
              <a:spLocks/>
            </p:cNvSpPr>
            <p:nvPr userDrawn="1"/>
          </p:nvSpPr>
          <p:spPr bwMode="auto">
            <a:xfrm>
              <a:off x="347" y="3693"/>
              <a:ext cx="156" cy="67"/>
            </a:xfrm>
            <a:custGeom>
              <a:avLst/>
              <a:gdLst>
                <a:gd name="T0" fmla="*/ 34 w 312"/>
                <a:gd name="T1" fmla="*/ 0 h 135"/>
                <a:gd name="T2" fmla="*/ 0 w 312"/>
                <a:gd name="T3" fmla="*/ 9 h 135"/>
                <a:gd name="T4" fmla="*/ 39 w 312"/>
                <a:gd name="T5" fmla="*/ 16 h 135"/>
                <a:gd name="T6" fmla="*/ 34 w 312"/>
                <a:gd name="T7" fmla="*/ 0 h 135"/>
                <a:gd name="T8" fmla="*/ 34 w 312"/>
                <a:gd name="T9" fmla="*/ 0 h 13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12" h="135">
                  <a:moveTo>
                    <a:pt x="272" y="0"/>
                  </a:moveTo>
                  <a:lnTo>
                    <a:pt x="0" y="78"/>
                  </a:lnTo>
                  <a:lnTo>
                    <a:pt x="312" y="135"/>
                  </a:lnTo>
                  <a:lnTo>
                    <a:pt x="272" y="0"/>
                  </a:lnTo>
                  <a:close/>
                </a:path>
              </a:pathLst>
            </a:custGeom>
            <a:solidFill>
              <a:schemeClr val="accent1"/>
            </a:solidFill>
            <a:ln w="9525">
              <a:noFill/>
              <a:round/>
              <a:headEnd/>
              <a:tailEnd/>
            </a:ln>
          </p:spPr>
          <p:txBody>
            <a:bodyPr/>
            <a:lstStyle/>
            <a:p>
              <a:pPr>
                <a:defRPr/>
              </a:pPr>
              <a:endParaRPr lang="ru-RU"/>
            </a:p>
          </p:txBody>
        </p:sp>
        <p:grpSp>
          <p:nvGrpSpPr>
            <p:cNvPr id="6180" name="Group 20"/>
            <p:cNvGrpSpPr>
              <a:grpSpLocks/>
            </p:cNvGrpSpPr>
            <p:nvPr userDrawn="1"/>
          </p:nvGrpSpPr>
          <p:grpSpPr bwMode="auto">
            <a:xfrm>
              <a:off x="5" y="3490"/>
              <a:ext cx="1124" cy="780"/>
              <a:chOff x="5" y="3490"/>
              <a:chExt cx="1124" cy="780"/>
            </a:xfrm>
          </p:grpSpPr>
          <p:grpSp>
            <p:nvGrpSpPr>
              <p:cNvPr id="6181" name="Group 21"/>
              <p:cNvGrpSpPr>
                <a:grpSpLocks/>
              </p:cNvGrpSpPr>
              <p:nvPr userDrawn="1"/>
            </p:nvGrpSpPr>
            <p:grpSpPr bwMode="auto">
              <a:xfrm>
                <a:off x="499" y="3562"/>
                <a:ext cx="548" cy="708"/>
                <a:chOff x="499" y="3562"/>
                <a:chExt cx="548" cy="708"/>
              </a:xfrm>
            </p:grpSpPr>
            <p:sp>
              <p:nvSpPr>
                <p:cNvPr id="6194" name="Freeform 22"/>
                <p:cNvSpPr>
                  <a:spLocks/>
                </p:cNvSpPr>
                <p:nvPr userDrawn="1"/>
              </p:nvSpPr>
              <p:spPr bwMode="auto">
                <a:xfrm>
                  <a:off x="499" y="3587"/>
                  <a:ext cx="157" cy="87"/>
                </a:xfrm>
                <a:custGeom>
                  <a:avLst/>
                  <a:gdLst>
                    <a:gd name="T0" fmla="*/ 0 w 313"/>
                    <a:gd name="T1" fmla="*/ 13 h 175"/>
                    <a:gd name="T2" fmla="*/ 15 w 313"/>
                    <a:gd name="T3" fmla="*/ 1 h 175"/>
                    <a:gd name="T4" fmla="*/ 27 w 313"/>
                    <a:gd name="T5" fmla="*/ 0 h 175"/>
                    <a:gd name="T6" fmla="*/ 37 w 313"/>
                    <a:gd name="T7" fmla="*/ 3 h 175"/>
                    <a:gd name="T8" fmla="*/ 40 w 313"/>
                    <a:gd name="T9" fmla="*/ 11 h 175"/>
                    <a:gd name="T10" fmla="*/ 21 w 313"/>
                    <a:gd name="T11" fmla="*/ 8 h 175"/>
                    <a:gd name="T12" fmla="*/ 10 w 313"/>
                    <a:gd name="T13" fmla="*/ 12 h 175"/>
                    <a:gd name="T14" fmla="*/ 2 w 313"/>
                    <a:gd name="T15" fmla="*/ 21 h 175"/>
                    <a:gd name="T16" fmla="*/ 0 w 313"/>
                    <a:gd name="T17" fmla="*/ 13 h 175"/>
                    <a:gd name="T18" fmla="*/ 0 w 313"/>
                    <a:gd name="T19" fmla="*/ 13 h 17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313" h="175">
                      <a:moveTo>
                        <a:pt x="0" y="107"/>
                      </a:moveTo>
                      <a:lnTo>
                        <a:pt x="114" y="10"/>
                      </a:lnTo>
                      <a:lnTo>
                        <a:pt x="213" y="0"/>
                      </a:lnTo>
                      <a:lnTo>
                        <a:pt x="292" y="27"/>
                      </a:lnTo>
                      <a:lnTo>
                        <a:pt x="313" y="91"/>
                      </a:lnTo>
                      <a:lnTo>
                        <a:pt x="167" y="67"/>
                      </a:lnTo>
                      <a:lnTo>
                        <a:pt x="74" y="101"/>
                      </a:lnTo>
                      <a:lnTo>
                        <a:pt x="13" y="175"/>
                      </a:lnTo>
                      <a:lnTo>
                        <a:pt x="0" y="107"/>
                      </a:lnTo>
                      <a:close/>
                    </a:path>
                  </a:pathLst>
                </a:custGeom>
                <a:solidFill>
                  <a:schemeClr val="accent2"/>
                </a:solidFill>
                <a:ln w="9525">
                  <a:noFill/>
                  <a:round/>
                  <a:headEnd/>
                  <a:tailEnd/>
                </a:ln>
              </p:spPr>
              <p:txBody>
                <a:bodyPr/>
                <a:lstStyle/>
                <a:p>
                  <a:pPr>
                    <a:defRPr/>
                  </a:pPr>
                  <a:endParaRPr lang="ru-RU"/>
                </a:p>
              </p:txBody>
            </p:sp>
            <p:sp>
              <p:nvSpPr>
                <p:cNvPr id="6195" name="Freeform 23"/>
                <p:cNvSpPr>
                  <a:spLocks/>
                </p:cNvSpPr>
                <p:nvPr userDrawn="1"/>
              </p:nvSpPr>
              <p:spPr bwMode="auto">
                <a:xfrm>
                  <a:off x="636" y="4137"/>
                  <a:ext cx="115" cy="133"/>
                </a:xfrm>
                <a:custGeom>
                  <a:avLst/>
                  <a:gdLst>
                    <a:gd name="T0" fmla="*/ 0 w 230"/>
                    <a:gd name="T1" fmla="*/ 5 h 266"/>
                    <a:gd name="T2" fmla="*/ 20 w 230"/>
                    <a:gd name="T3" fmla="*/ 34 h 266"/>
                    <a:gd name="T4" fmla="*/ 29 w 230"/>
                    <a:gd name="T5" fmla="*/ 32 h 266"/>
                    <a:gd name="T6" fmla="*/ 28 w 230"/>
                    <a:gd name="T7" fmla="*/ 3 h 266"/>
                    <a:gd name="T8" fmla="*/ 21 w 230"/>
                    <a:gd name="T9" fmla="*/ 0 h 266"/>
                    <a:gd name="T10" fmla="*/ 23 w 230"/>
                    <a:gd name="T11" fmla="*/ 25 h 266"/>
                    <a:gd name="T12" fmla="*/ 9 w 230"/>
                    <a:gd name="T13" fmla="*/ 1 h 266"/>
                    <a:gd name="T14" fmla="*/ 0 w 230"/>
                    <a:gd name="T15" fmla="*/ 5 h 266"/>
                    <a:gd name="T16" fmla="*/ 0 w 230"/>
                    <a:gd name="T17" fmla="*/ 5 h 26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30" h="266">
                      <a:moveTo>
                        <a:pt x="0" y="40"/>
                      </a:moveTo>
                      <a:lnTo>
                        <a:pt x="160" y="266"/>
                      </a:lnTo>
                      <a:lnTo>
                        <a:pt x="230" y="251"/>
                      </a:lnTo>
                      <a:lnTo>
                        <a:pt x="223" y="17"/>
                      </a:lnTo>
                      <a:lnTo>
                        <a:pt x="166" y="0"/>
                      </a:lnTo>
                      <a:lnTo>
                        <a:pt x="179" y="197"/>
                      </a:lnTo>
                      <a:lnTo>
                        <a:pt x="71" y="4"/>
                      </a:lnTo>
                      <a:lnTo>
                        <a:pt x="0" y="40"/>
                      </a:lnTo>
                      <a:close/>
                    </a:path>
                  </a:pathLst>
                </a:custGeom>
                <a:solidFill>
                  <a:schemeClr val="accent2"/>
                </a:solidFill>
                <a:ln w="9525">
                  <a:noFill/>
                  <a:round/>
                  <a:headEnd/>
                  <a:tailEnd/>
                </a:ln>
              </p:spPr>
              <p:txBody>
                <a:bodyPr/>
                <a:lstStyle/>
                <a:p>
                  <a:pPr>
                    <a:defRPr/>
                  </a:pPr>
                  <a:endParaRPr lang="ru-RU"/>
                </a:p>
              </p:txBody>
            </p:sp>
            <p:sp>
              <p:nvSpPr>
                <p:cNvPr id="6196" name="Freeform 24"/>
                <p:cNvSpPr>
                  <a:spLocks/>
                </p:cNvSpPr>
                <p:nvPr userDrawn="1"/>
              </p:nvSpPr>
              <p:spPr bwMode="auto">
                <a:xfrm>
                  <a:off x="1004" y="3562"/>
                  <a:ext cx="43" cy="117"/>
                </a:xfrm>
                <a:custGeom>
                  <a:avLst/>
                  <a:gdLst>
                    <a:gd name="T0" fmla="*/ 0 w 87"/>
                    <a:gd name="T1" fmla="*/ 3 h 234"/>
                    <a:gd name="T2" fmla="*/ 4 w 87"/>
                    <a:gd name="T3" fmla="*/ 12 h 234"/>
                    <a:gd name="T4" fmla="*/ 5 w 87"/>
                    <a:gd name="T5" fmla="*/ 20 h 234"/>
                    <a:gd name="T6" fmla="*/ 3 w 87"/>
                    <a:gd name="T7" fmla="*/ 30 h 234"/>
                    <a:gd name="T8" fmla="*/ 10 w 87"/>
                    <a:gd name="T9" fmla="*/ 28 h 234"/>
                    <a:gd name="T10" fmla="*/ 10 w 87"/>
                    <a:gd name="T11" fmla="*/ 15 h 234"/>
                    <a:gd name="T12" fmla="*/ 5 w 87"/>
                    <a:gd name="T13" fmla="*/ 0 h 234"/>
                    <a:gd name="T14" fmla="*/ 0 w 87"/>
                    <a:gd name="T15" fmla="*/ 3 h 234"/>
                    <a:gd name="T16" fmla="*/ 0 w 87"/>
                    <a:gd name="T17" fmla="*/ 3 h 23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87" h="234">
                      <a:moveTo>
                        <a:pt x="0" y="19"/>
                      </a:moveTo>
                      <a:lnTo>
                        <a:pt x="36" y="93"/>
                      </a:lnTo>
                      <a:lnTo>
                        <a:pt x="44" y="154"/>
                      </a:lnTo>
                      <a:lnTo>
                        <a:pt x="27" y="234"/>
                      </a:lnTo>
                      <a:lnTo>
                        <a:pt x="80" y="220"/>
                      </a:lnTo>
                      <a:lnTo>
                        <a:pt x="87" y="116"/>
                      </a:lnTo>
                      <a:lnTo>
                        <a:pt x="46" y="0"/>
                      </a:lnTo>
                      <a:lnTo>
                        <a:pt x="0" y="19"/>
                      </a:lnTo>
                      <a:close/>
                    </a:path>
                  </a:pathLst>
                </a:custGeom>
                <a:solidFill>
                  <a:schemeClr val="accent2"/>
                </a:solidFill>
                <a:ln w="9525">
                  <a:noFill/>
                  <a:round/>
                  <a:headEnd/>
                  <a:tailEnd/>
                </a:ln>
              </p:spPr>
              <p:txBody>
                <a:bodyPr/>
                <a:lstStyle/>
                <a:p>
                  <a:pPr>
                    <a:defRPr/>
                  </a:pPr>
                  <a:endParaRPr lang="ru-RU"/>
                </a:p>
              </p:txBody>
            </p:sp>
          </p:grpSp>
          <p:sp>
            <p:nvSpPr>
              <p:cNvPr id="6182" name="Freeform 25"/>
              <p:cNvSpPr>
                <a:spLocks/>
              </p:cNvSpPr>
              <p:nvPr userDrawn="1"/>
            </p:nvSpPr>
            <p:spPr bwMode="auto">
              <a:xfrm>
                <a:off x="76" y="3732"/>
                <a:ext cx="595" cy="250"/>
              </a:xfrm>
              <a:custGeom>
                <a:avLst/>
                <a:gdLst>
                  <a:gd name="T0" fmla="*/ 13 w 1190"/>
                  <a:gd name="T1" fmla="*/ 0 h 500"/>
                  <a:gd name="T2" fmla="*/ 149 w 1190"/>
                  <a:gd name="T3" fmla="*/ 62 h 500"/>
                  <a:gd name="T4" fmla="*/ 135 w 1190"/>
                  <a:gd name="T5" fmla="*/ 63 h 500"/>
                  <a:gd name="T6" fmla="*/ 0 w 1190"/>
                  <a:gd name="T7" fmla="*/ 4 h 500"/>
                  <a:gd name="T8" fmla="*/ 13 w 1190"/>
                  <a:gd name="T9" fmla="*/ 0 h 500"/>
                  <a:gd name="T10" fmla="*/ 13 w 1190"/>
                  <a:gd name="T11" fmla="*/ 0 h 5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190" h="500">
                    <a:moveTo>
                      <a:pt x="100" y="0"/>
                    </a:moveTo>
                    <a:lnTo>
                      <a:pt x="1190" y="490"/>
                    </a:lnTo>
                    <a:lnTo>
                      <a:pt x="1076" y="500"/>
                    </a:lnTo>
                    <a:lnTo>
                      <a:pt x="0" y="27"/>
                    </a:lnTo>
                    <a:lnTo>
                      <a:pt x="100" y="0"/>
                    </a:lnTo>
                    <a:close/>
                  </a:path>
                </a:pathLst>
              </a:custGeom>
              <a:solidFill>
                <a:schemeClr val="accent2"/>
              </a:solidFill>
              <a:ln w="9525">
                <a:noFill/>
                <a:round/>
                <a:headEnd/>
                <a:tailEnd/>
              </a:ln>
            </p:spPr>
            <p:txBody>
              <a:bodyPr/>
              <a:lstStyle/>
              <a:p>
                <a:pPr>
                  <a:defRPr/>
                </a:pPr>
                <a:endParaRPr lang="ru-RU"/>
              </a:p>
            </p:txBody>
          </p:sp>
          <p:sp>
            <p:nvSpPr>
              <p:cNvPr id="6183" name="Freeform 26"/>
              <p:cNvSpPr>
                <a:spLocks/>
              </p:cNvSpPr>
              <p:nvPr userDrawn="1"/>
            </p:nvSpPr>
            <p:spPr bwMode="auto">
              <a:xfrm>
                <a:off x="260" y="3886"/>
                <a:ext cx="244" cy="148"/>
              </a:xfrm>
              <a:custGeom>
                <a:avLst/>
                <a:gdLst>
                  <a:gd name="T0" fmla="*/ 1 w 489"/>
                  <a:gd name="T1" fmla="*/ 5 h 296"/>
                  <a:gd name="T2" fmla="*/ 20 w 489"/>
                  <a:gd name="T3" fmla="*/ 9 h 296"/>
                  <a:gd name="T4" fmla="*/ 40 w 489"/>
                  <a:gd name="T5" fmla="*/ 18 h 296"/>
                  <a:gd name="T6" fmla="*/ 55 w 489"/>
                  <a:gd name="T7" fmla="*/ 31 h 296"/>
                  <a:gd name="T8" fmla="*/ 40 w 489"/>
                  <a:gd name="T9" fmla="*/ 29 h 296"/>
                  <a:gd name="T10" fmla="*/ 17 w 489"/>
                  <a:gd name="T11" fmla="*/ 19 h 296"/>
                  <a:gd name="T12" fmla="*/ 6 w 489"/>
                  <a:gd name="T13" fmla="*/ 10 h 296"/>
                  <a:gd name="T14" fmla="*/ 13 w 489"/>
                  <a:gd name="T15" fmla="*/ 21 h 296"/>
                  <a:gd name="T16" fmla="*/ 34 w 489"/>
                  <a:gd name="T17" fmla="*/ 34 h 296"/>
                  <a:gd name="T18" fmla="*/ 58 w 489"/>
                  <a:gd name="T19" fmla="*/ 37 h 296"/>
                  <a:gd name="T20" fmla="*/ 61 w 489"/>
                  <a:gd name="T21" fmla="*/ 28 h 296"/>
                  <a:gd name="T22" fmla="*/ 49 w 489"/>
                  <a:gd name="T23" fmla="*/ 15 h 296"/>
                  <a:gd name="T24" fmla="*/ 21 w 489"/>
                  <a:gd name="T25" fmla="*/ 3 h 296"/>
                  <a:gd name="T26" fmla="*/ 0 w 489"/>
                  <a:gd name="T27" fmla="*/ 0 h 296"/>
                  <a:gd name="T28" fmla="*/ 1 w 489"/>
                  <a:gd name="T29" fmla="*/ 5 h 296"/>
                  <a:gd name="T30" fmla="*/ 1 w 489"/>
                  <a:gd name="T31" fmla="*/ 5 h 29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489" h="296">
                    <a:moveTo>
                      <a:pt x="14" y="34"/>
                    </a:moveTo>
                    <a:lnTo>
                      <a:pt x="160" y="66"/>
                    </a:lnTo>
                    <a:lnTo>
                      <a:pt x="324" y="137"/>
                    </a:lnTo>
                    <a:lnTo>
                      <a:pt x="440" y="243"/>
                    </a:lnTo>
                    <a:lnTo>
                      <a:pt x="326" y="230"/>
                    </a:lnTo>
                    <a:lnTo>
                      <a:pt x="139" y="146"/>
                    </a:lnTo>
                    <a:lnTo>
                      <a:pt x="50" y="80"/>
                    </a:lnTo>
                    <a:lnTo>
                      <a:pt x="107" y="163"/>
                    </a:lnTo>
                    <a:lnTo>
                      <a:pt x="272" y="270"/>
                    </a:lnTo>
                    <a:lnTo>
                      <a:pt x="466" y="296"/>
                    </a:lnTo>
                    <a:lnTo>
                      <a:pt x="489" y="224"/>
                    </a:lnTo>
                    <a:lnTo>
                      <a:pt x="394" y="120"/>
                    </a:lnTo>
                    <a:lnTo>
                      <a:pt x="170" y="17"/>
                    </a:lnTo>
                    <a:lnTo>
                      <a:pt x="0" y="0"/>
                    </a:lnTo>
                    <a:lnTo>
                      <a:pt x="14" y="34"/>
                    </a:lnTo>
                    <a:close/>
                  </a:path>
                </a:pathLst>
              </a:custGeom>
              <a:solidFill>
                <a:schemeClr val="accent2"/>
              </a:solidFill>
              <a:ln w="9525">
                <a:noFill/>
                <a:round/>
                <a:headEnd/>
                <a:tailEnd/>
              </a:ln>
            </p:spPr>
            <p:txBody>
              <a:bodyPr/>
              <a:lstStyle/>
              <a:p>
                <a:pPr>
                  <a:defRPr/>
                </a:pPr>
                <a:endParaRPr lang="ru-RU"/>
              </a:p>
            </p:txBody>
          </p:sp>
          <p:sp>
            <p:nvSpPr>
              <p:cNvPr id="6184" name="Freeform 27"/>
              <p:cNvSpPr>
                <a:spLocks/>
              </p:cNvSpPr>
              <p:nvPr userDrawn="1"/>
            </p:nvSpPr>
            <p:spPr bwMode="auto">
              <a:xfrm>
                <a:off x="565" y="3680"/>
                <a:ext cx="107" cy="238"/>
              </a:xfrm>
              <a:custGeom>
                <a:avLst/>
                <a:gdLst>
                  <a:gd name="T0" fmla="*/ 3 w 213"/>
                  <a:gd name="T1" fmla="*/ 0 h 478"/>
                  <a:gd name="T2" fmla="*/ 12 w 213"/>
                  <a:gd name="T3" fmla="*/ 3 h 478"/>
                  <a:gd name="T4" fmla="*/ 10 w 213"/>
                  <a:gd name="T5" fmla="*/ 24 h 478"/>
                  <a:gd name="T6" fmla="*/ 14 w 213"/>
                  <a:gd name="T7" fmla="*/ 40 h 478"/>
                  <a:gd name="T8" fmla="*/ 27 w 213"/>
                  <a:gd name="T9" fmla="*/ 56 h 478"/>
                  <a:gd name="T10" fmla="*/ 13 w 213"/>
                  <a:gd name="T11" fmla="*/ 59 h 478"/>
                  <a:gd name="T12" fmla="*/ 4 w 213"/>
                  <a:gd name="T13" fmla="*/ 42 h 478"/>
                  <a:gd name="T14" fmla="*/ 0 w 213"/>
                  <a:gd name="T15" fmla="*/ 7 h 478"/>
                  <a:gd name="T16" fmla="*/ 3 w 213"/>
                  <a:gd name="T17" fmla="*/ 0 h 478"/>
                  <a:gd name="T18" fmla="*/ 3 w 213"/>
                  <a:gd name="T19" fmla="*/ 0 h 47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213" h="478">
                    <a:moveTo>
                      <a:pt x="24" y="0"/>
                    </a:moveTo>
                    <a:lnTo>
                      <a:pt x="91" y="25"/>
                    </a:lnTo>
                    <a:lnTo>
                      <a:pt x="80" y="192"/>
                    </a:lnTo>
                    <a:lnTo>
                      <a:pt x="106" y="327"/>
                    </a:lnTo>
                    <a:lnTo>
                      <a:pt x="213" y="451"/>
                    </a:lnTo>
                    <a:lnTo>
                      <a:pt x="97" y="478"/>
                    </a:lnTo>
                    <a:lnTo>
                      <a:pt x="30" y="344"/>
                    </a:lnTo>
                    <a:lnTo>
                      <a:pt x="0" y="57"/>
                    </a:lnTo>
                    <a:lnTo>
                      <a:pt x="24" y="0"/>
                    </a:lnTo>
                    <a:close/>
                  </a:path>
                </a:pathLst>
              </a:custGeom>
              <a:solidFill>
                <a:schemeClr val="accent2"/>
              </a:solidFill>
              <a:ln w="9525">
                <a:noFill/>
                <a:round/>
                <a:headEnd/>
                <a:tailEnd/>
              </a:ln>
            </p:spPr>
            <p:txBody>
              <a:bodyPr/>
              <a:lstStyle/>
              <a:p>
                <a:pPr>
                  <a:defRPr/>
                </a:pPr>
                <a:endParaRPr lang="ru-RU"/>
              </a:p>
            </p:txBody>
          </p:sp>
          <p:grpSp>
            <p:nvGrpSpPr>
              <p:cNvPr id="6185" name="Group 28"/>
              <p:cNvGrpSpPr>
                <a:grpSpLocks/>
              </p:cNvGrpSpPr>
              <p:nvPr userDrawn="1"/>
            </p:nvGrpSpPr>
            <p:grpSpPr bwMode="auto">
              <a:xfrm>
                <a:off x="5" y="3490"/>
                <a:ext cx="1124" cy="678"/>
                <a:chOff x="5" y="3490"/>
                <a:chExt cx="1124" cy="678"/>
              </a:xfrm>
            </p:grpSpPr>
            <p:sp>
              <p:nvSpPr>
                <p:cNvPr id="6186" name="Freeform 29"/>
                <p:cNvSpPr>
                  <a:spLocks/>
                </p:cNvSpPr>
                <p:nvPr userDrawn="1"/>
              </p:nvSpPr>
              <p:spPr bwMode="auto">
                <a:xfrm>
                  <a:off x="669" y="4048"/>
                  <a:ext cx="75" cy="87"/>
                </a:xfrm>
                <a:custGeom>
                  <a:avLst/>
                  <a:gdLst>
                    <a:gd name="T0" fmla="*/ 14 w 150"/>
                    <a:gd name="T1" fmla="*/ 0 h 173"/>
                    <a:gd name="T2" fmla="*/ 5 w 150"/>
                    <a:gd name="T3" fmla="*/ 9 h 173"/>
                    <a:gd name="T4" fmla="*/ 0 w 150"/>
                    <a:gd name="T5" fmla="*/ 22 h 173"/>
                    <a:gd name="T6" fmla="*/ 10 w 150"/>
                    <a:gd name="T7" fmla="*/ 20 h 173"/>
                    <a:gd name="T8" fmla="*/ 13 w 150"/>
                    <a:gd name="T9" fmla="*/ 11 h 173"/>
                    <a:gd name="T10" fmla="*/ 19 w 150"/>
                    <a:gd name="T11" fmla="*/ 4 h 173"/>
                    <a:gd name="T12" fmla="*/ 14 w 150"/>
                    <a:gd name="T13" fmla="*/ 0 h 173"/>
                    <a:gd name="T14" fmla="*/ 14 w 150"/>
                    <a:gd name="T15" fmla="*/ 0 h 173"/>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50" h="173">
                      <a:moveTo>
                        <a:pt x="110" y="0"/>
                      </a:moveTo>
                      <a:lnTo>
                        <a:pt x="40" y="66"/>
                      </a:lnTo>
                      <a:lnTo>
                        <a:pt x="0" y="173"/>
                      </a:lnTo>
                      <a:lnTo>
                        <a:pt x="80" y="160"/>
                      </a:lnTo>
                      <a:lnTo>
                        <a:pt x="103" y="84"/>
                      </a:lnTo>
                      <a:lnTo>
                        <a:pt x="150" y="27"/>
                      </a:lnTo>
                      <a:lnTo>
                        <a:pt x="110" y="0"/>
                      </a:lnTo>
                      <a:close/>
                    </a:path>
                  </a:pathLst>
                </a:custGeom>
                <a:solidFill>
                  <a:schemeClr val="accent2"/>
                </a:solidFill>
                <a:ln w="9525">
                  <a:noFill/>
                  <a:round/>
                  <a:headEnd/>
                  <a:tailEnd/>
                </a:ln>
              </p:spPr>
              <p:txBody>
                <a:bodyPr/>
                <a:lstStyle/>
                <a:p>
                  <a:pPr>
                    <a:defRPr/>
                  </a:pPr>
                  <a:endParaRPr lang="ru-RU"/>
                </a:p>
              </p:txBody>
            </p:sp>
            <p:sp>
              <p:nvSpPr>
                <p:cNvPr id="6187" name="Freeform 30"/>
                <p:cNvSpPr>
                  <a:spLocks/>
                </p:cNvSpPr>
                <p:nvPr userDrawn="1"/>
              </p:nvSpPr>
              <p:spPr bwMode="auto">
                <a:xfrm>
                  <a:off x="5" y="3728"/>
                  <a:ext cx="842" cy="440"/>
                </a:xfrm>
                <a:custGeom>
                  <a:avLst/>
                  <a:gdLst>
                    <a:gd name="T0" fmla="*/ 20 w 1684"/>
                    <a:gd name="T1" fmla="*/ 0 h 880"/>
                    <a:gd name="T2" fmla="*/ 8 w 1684"/>
                    <a:gd name="T3" fmla="*/ 7 h 880"/>
                    <a:gd name="T4" fmla="*/ 0 w 1684"/>
                    <a:gd name="T5" fmla="*/ 26 h 880"/>
                    <a:gd name="T6" fmla="*/ 9 w 1684"/>
                    <a:gd name="T7" fmla="*/ 45 h 880"/>
                    <a:gd name="T8" fmla="*/ 148 w 1684"/>
                    <a:gd name="T9" fmla="*/ 109 h 880"/>
                    <a:gd name="T10" fmla="*/ 178 w 1684"/>
                    <a:gd name="T11" fmla="*/ 105 h 880"/>
                    <a:gd name="T12" fmla="*/ 202 w 1684"/>
                    <a:gd name="T13" fmla="*/ 110 h 880"/>
                    <a:gd name="T14" fmla="*/ 211 w 1684"/>
                    <a:gd name="T15" fmla="*/ 101 h 880"/>
                    <a:gd name="T16" fmla="*/ 188 w 1684"/>
                    <a:gd name="T17" fmla="*/ 83 h 880"/>
                    <a:gd name="T18" fmla="*/ 179 w 1684"/>
                    <a:gd name="T19" fmla="*/ 64 h 880"/>
                    <a:gd name="T20" fmla="*/ 172 w 1684"/>
                    <a:gd name="T21" fmla="*/ 66 h 880"/>
                    <a:gd name="T22" fmla="*/ 180 w 1684"/>
                    <a:gd name="T23" fmla="*/ 83 h 880"/>
                    <a:gd name="T24" fmla="*/ 198 w 1684"/>
                    <a:gd name="T25" fmla="*/ 102 h 880"/>
                    <a:gd name="T26" fmla="*/ 177 w 1684"/>
                    <a:gd name="T27" fmla="*/ 99 h 880"/>
                    <a:gd name="T28" fmla="*/ 153 w 1684"/>
                    <a:gd name="T29" fmla="*/ 102 h 880"/>
                    <a:gd name="T30" fmla="*/ 157 w 1684"/>
                    <a:gd name="T31" fmla="*/ 82 h 880"/>
                    <a:gd name="T32" fmla="*/ 168 w 1684"/>
                    <a:gd name="T33" fmla="*/ 68 h 880"/>
                    <a:gd name="T34" fmla="*/ 156 w 1684"/>
                    <a:gd name="T35" fmla="*/ 69 h 880"/>
                    <a:gd name="T36" fmla="*/ 146 w 1684"/>
                    <a:gd name="T37" fmla="*/ 83 h 880"/>
                    <a:gd name="T38" fmla="*/ 143 w 1684"/>
                    <a:gd name="T39" fmla="*/ 99 h 880"/>
                    <a:gd name="T40" fmla="*/ 14 w 1684"/>
                    <a:gd name="T41" fmla="*/ 39 h 880"/>
                    <a:gd name="T42" fmla="*/ 10 w 1684"/>
                    <a:gd name="T43" fmla="*/ 27 h 880"/>
                    <a:gd name="T44" fmla="*/ 13 w 1684"/>
                    <a:gd name="T45" fmla="*/ 12 h 880"/>
                    <a:gd name="T46" fmla="*/ 28 w 1684"/>
                    <a:gd name="T47" fmla="*/ 0 h 880"/>
                    <a:gd name="T48" fmla="*/ 20 w 1684"/>
                    <a:gd name="T49" fmla="*/ 0 h 880"/>
                    <a:gd name="T50" fmla="*/ 20 w 1684"/>
                    <a:gd name="T51" fmla="*/ 0 h 880"/>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1684" h="880">
                      <a:moveTo>
                        <a:pt x="156" y="0"/>
                      </a:moveTo>
                      <a:lnTo>
                        <a:pt x="63" y="52"/>
                      </a:lnTo>
                      <a:lnTo>
                        <a:pt x="0" y="208"/>
                      </a:lnTo>
                      <a:lnTo>
                        <a:pt x="67" y="358"/>
                      </a:lnTo>
                      <a:lnTo>
                        <a:pt x="1182" y="867"/>
                      </a:lnTo>
                      <a:lnTo>
                        <a:pt x="1422" y="835"/>
                      </a:lnTo>
                      <a:lnTo>
                        <a:pt x="1616" y="880"/>
                      </a:lnTo>
                      <a:lnTo>
                        <a:pt x="1684" y="808"/>
                      </a:lnTo>
                      <a:lnTo>
                        <a:pt x="1502" y="664"/>
                      </a:lnTo>
                      <a:lnTo>
                        <a:pt x="1428" y="512"/>
                      </a:lnTo>
                      <a:lnTo>
                        <a:pt x="1369" y="527"/>
                      </a:lnTo>
                      <a:lnTo>
                        <a:pt x="1439" y="664"/>
                      </a:lnTo>
                      <a:lnTo>
                        <a:pt x="1578" y="810"/>
                      </a:lnTo>
                      <a:lnTo>
                        <a:pt x="1413" y="787"/>
                      </a:lnTo>
                      <a:lnTo>
                        <a:pt x="1219" y="814"/>
                      </a:lnTo>
                      <a:lnTo>
                        <a:pt x="1255" y="650"/>
                      </a:lnTo>
                      <a:lnTo>
                        <a:pt x="1338" y="538"/>
                      </a:lnTo>
                      <a:lnTo>
                        <a:pt x="1241" y="552"/>
                      </a:lnTo>
                      <a:lnTo>
                        <a:pt x="1165" y="658"/>
                      </a:lnTo>
                      <a:lnTo>
                        <a:pt x="1139" y="791"/>
                      </a:lnTo>
                      <a:lnTo>
                        <a:pt x="107" y="310"/>
                      </a:lnTo>
                      <a:lnTo>
                        <a:pt x="80" y="215"/>
                      </a:lnTo>
                      <a:lnTo>
                        <a:pt x="103" y="95"/>
                      </a:lnTo>
                      <a:lnTo>
                        <a:pt x="217" y="0"/>
                      </a:lnTo>
                      <a:lnTo>
                        <a:pt x="156" y="0"/>
                      </a:lnTo>
                      <a:close/>
                    </a:path>
                  </a:pathLst>
                </a:custGeom>
                <a:solidFill>
                  <a:schemeClr val="accent2"/>
                </a:solidFill>
                <a:ln w="9525">
                  <a:noFill/>
                  <a:round/>
                  <a:headEnd/>
                  <a:tailEnd/>
                </a:ln>
              </p:spPr>
              <p:txBody>
                <a:bodyPr/>
                <a:lstStyle/>
                <a:p>
                  <a:pPr>
                    <a:defRPr/>
                  </a:pPr>
                  <a:endParaRPr lang="ru-RU"/>
                </a:p>
              </p:txBody>
            </p:sp>
            <p:sp>
              <p:nvSpPr>
                <p:cNvPr id="6188" name="Freeform 31"/>
                <p:cNvSpPr>
                  <a:spLocks/>
                </p:cNvSpPr>
                <p:nvPr userDrawn="1"/>
              </p:nvSpPr>
              <p:spPr bwMode="auto">
                <a:xfrm>
                  <a:off x="106" y="3770"/>
                  <a:ext cx="80" cy="167"/>
                </a:xfrm>
                <a:custGeom>
                  <a:avLst/>
                  <a:gdLst>
                    <a:gd name="T0" fmla="*/ 15 w 160"/>
                    <a:gd name="T1" fmla="*/ 0 h 335"/>
                    <a:gd name="T2" fmla="*/ 3 w 160"/>
                    <a:gd name="T3" fmla="*/ 13 h 335"/>
                    <a:gd name="T4" fmla="*/ 0 w 160"/>
                    <a:gd name="T5" fmla="*/ 28 h 335"/>
                    <a:gd name="T6" fmla="*/ 5 w 160"/>
                    <a:gd name="T7" fmla="*/ 39 h 335"/>
                    <a:gd name="T8" fmla="*/ 12 w 160"/>
                    <a:gd name="T9" fmla="*/ 41 h 335"/>
                    <a:gd name="T10" fmla="*/ 10 w 160"/>
                    <a:gd name="T11" fmla="*/ 19 h 335"/>
                    <a:gd name="T12" fmla="*/ 20 w 160"/>
                    <a:gd name="T13" fmla="*/ 2 h 335"/>
                    <a:gd name="T14" fmla="*/ 15 w 160"/>
                    <a:gd name="T15" fmla="*/ 0 h 335"/>
                    <a:gd name="T16" fmla="*/ 15 w 160"/>
                    <a:gd name="T17" fmla="*/ 0 h 33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60" h="335">
                      <a:moveTo>
                        <a:pt x="116" y="0"/>
                      </a:moveTo>
                      <a:lnTo>
                        <a:pt x="19" y="106"/>
                      </a:lnTo>
                      <a:lnTo>
                        <a:pt x="0" y="230"/>
                      </a:lnTo>
                      <a:lnTo>
                        <a:pt x="33" y="314"/>
                      </a:lnTo>
                      <a:lnTo>
                        <a:pt x="94" y="335"/>
                      </a:lnTo>
                      <a:lnTo>
                        <a:pt x="76" y="154"/>
                      </a:lnTo>
                      <a:lnTo>
                        <a:pt x="160" y="17"/>
                      </a:lnTo>
                      <a:lnTo>
                        <a:pt x="116" y="0"/>
                      </a:lnTo>
                      <a:close/>
                    </a:path>
                  </a:pathLst>
                </a:custGeom>
                <a:solidFill>
                  <a:schemeClr val="accent2"/>
                </a:solidFill>
                <a:ln w="9525">
                  <a:noFill/>
                  <a:round/>
                  <a:headEnd/>
                  <a:tailEnd/>
                </a:ln>
              </p:spPr>
              <p:txBody>
                <a:bodyPr/>
                <a:lstStyle/>
                <a:p>
                  <a:pPr>
                    <a:defRPr/>
                  </a:pPr>
                  <a:endParaRPr lang="ru-RU"/>
                </a:p>
              </p:txBody>
            </p:sp>
            <p:sp>
              <p:nvSpPr>
                <p:cNvPr id="6189" name="Freeform 32"/>
                <p:cNvSpPr>
                  <a:spLocks/>
                </p:cNvSpPr>
                <p:nvPr userDrawn="1"/>
              </p:nvSpPr>
              <p:spPr bwMode="auto">
                <a:xfrm>
                  <a:off x="449" y="3490"/>
                  <a:ext cx="322" cy="594"/>
                </a:xfrm>
                <a:custGeom>
                  <a:avLst/>
                  <a:gdLst>
                    <a:gd name="T0" fmla="*/ 28 w 642"/>
                    <a:gd name="T1" fmla="*/ 112 h 1188"/>
                    <a:gd name="T2" fmla="*/ 0 w 642"/>
                    <a:gd name="T3" fmla="*/ 16 h 1188"/>
                    <a:gd name="T4" fmla="*/ 11 w 642"/>
                    <a:gd name="T5" fmla="*/ 5 h 1188"/>
                    <a:gd name="T6" fmla="*/ 33 w 642"/>
                    <a:gd name="T7" fmla="*/ 0 h 1188"/>
                    <a:gd name="T8" fmla="*/ 50 w 642"/>
                    <a:gd name="T9" fmla="*/ 8 h 1188"/>
                    <a:gd name="T10" fmla="*/ 81 w 642"/>
                    <a:gd name="T11" fmla="*/ 149 h 1188"/>
                    <a:gd name="T12" fmla="*/ 70 w 642"/>
                    <a:gd name="T13" fmla="*/ 137 h 1188"/>
                    <a:gd name="T14" fmla="*/ 45 w 642"/>
                    <a:gd name="T15" fmla="*/ 13 h 1188"/>
                    <a:gd name="T16" fmla="*/ 29 w 642"/>
                    <a:gd name="T17" fmla="*/ 8 h 1188"/>
                    <a:gd name="T18" fmla="*/ 15 w 642"/>
                    <a:gd name="T19" fmla="*/ 10 h 1188"/>
                    <a:gd name="T20" fmla="*/ 10 w 642"/>
                    <a:gd name="T21" fmla="*/ 18 h 1188"/>
                    <a:gd name="T22" fmla="*/ 39 w 642"/>
                    <a:gd name="T23" fmla="*/ 116 h 1188"/>
                    <a:gd name="T24" fmla="*/ 28 w 642"/>
                    <a:gd name="T25" fmla="*/ 112 h 1188"/>
                    <a:gd name="T26" fmla="*/ 28 w 642"/>
                    <a:gd name="T27" fmla="*/ 112 h 1188"/>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642" h="1188">
                      <a:moveTo>
                        <a:pt x="218" y="896"/>
                      </a:moveTo>
                      <a:lnTo>
                        <a:pt x="0" y="124"/>
                      </a:lnTo>
                      <a:lnTo>
                        <a:pt x="81" y="38"/>
                      </a:lnTo>
                      <a:lnTo>
                        <a:pt x="258" y="0"/>
                      </a:lnTo>
                      <a:lnTo>
                        <a:pt x="399" y="57"/>
                      </a:lnTo>
                      <a:lnTo>
                        <a:pt x="642" y="1188"/>
                      </a:lnTo>
                      <a:lnTo>
                        <a:pt x="555" y="1091"/>
                      </a:lnTo>
                      <a:lnTo>
                        <a:pt x="355" y="97"/>
                      </a:lnTo>
                      <a:lnTo>
                        <a:pt x="226" y="61"/>
                      </a:lnTo>
                      <a:lnTo>
                        <a:pt x="119" y="74"/>
                      </a:lnTo>
                      <a:lnTo>
                        <a:pt x="76" y="141"/>
                      </a:lnTo>
                      <a:lnTo>
                        <a:pt x="306" y="924"/>
                      </a:lnTo>
                      <a:lnTo>
                        <a:pt x="218" y="896"/>
                      </a:lnTo>
                      <a:close/>
                    </a:path>
                  </a:pathLst>
                </a:custGeom>
                <a:solidFill>
                  <a:schemeClr val="accent2"/>
                </a:solidFill>
                <a:ln w="9525">
                  <a:noFill/>
                  <a:round/>
                  <a:headEnd/>
                  <a:tailEnd/>
                </a:ln>
              </p:spPr>
              <p:txBody>
                <a:bodyPr/>
                <a:lstStyle/>
                <a:p>
                  <a:pPr>
                    <a:defRPr/>
                  </a:pPr>
                  <a:endParaRPr lang="ru-RU"/>
                </a:p>
              </p:txBody>
            </p:sp>
            <p:sp>
              <p:nvSpPr>
                <p:cNvPr id="6190" name="Freeform 33"/>
                <p:cNvSpPr>
                  <a:spLocks/>
                </p:cNvSpPr>
                <p:nvPr userDrawn="1"/>
              </p:nvSpPr>
              <p:spPr bwMode="auto">
                <a:xfrm>
                  <a:off x="578" y="3650"/>
                  <a:ext cx="96" cy="252"/>
                </a:xfrm>
                <a:custGeom>
                  <a:avLst/>
                  <a:gdLst>
                    <a:gd name="T0" fmla="*/ 0 w 192"/>
                    <a:gd name="T1" fmla="*/ 4 h 504"/>
                    <a:gd name="T2" fmla="*/ 10 w 192"/>
                    <a:gd name="T3" fmla="*/ 25 h 504"/>
                    <a:gd name="T4" fmla="*/ 15 w 192"/>
                    <a:gd name="T5" fmla="*/ 40 h 504"/>
                    <a:gd name="T6" fmla="*/ 15 w 192"/>
                    <a:gd name="T7" fmla="*/ 63 h 504"/>
                    <a:gd name="T8" fmla="*/ 24 w 192"/>
                    <a:gd name="T9" fmla="*/ 63 h 504"/>
                    <a:gd name="T10" fmla="*/ 24 w 192"/>
                    <a:gd name="T11" fmla="*/ 45 h 504"/>
                    <a:gd name="T12" fmla="*/ 21 w 192"/>
                    <a:gd name="T13" fmla="*/ 26 h 504"/>
                    <a:gd name="T14" fmla="*/ 13 w 192"/>
                    <a:gd name="T15" fmla="*/ 8 h 504"/>
                    <a:gd name="T16" fmla="*/ 8 w 192"/>
                    <a:gd name="T17" fmla="*/ 0 h 504"/>
                    <a:gd name="T18" fmla="*/ 0 w 192"/>
                    <a:gd name="T19" fmla="*/ 4 h 504"/>
                    <a:gd name="T20" fmla="*/ 0 w 192"/>
                    <a:gd name="T21" fmla="*/ 4 h 504"/>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92" h="504">
                      <a:moveTo>
                        <a:pt x="0" y="27"/>
                      </a:moveTo>
                      <a:lnTo>
                        <a:pt x="76" y="194"/>
                      </a:lnTo>
                      <a:lnTo>
                        <a:pt x="113" y="318"/>
                      </a:lnTo>
                      <a:lnTo>
                        <a:pt x="116" y="504"/>
                      </a:lnTo>
                      <a:lnTo>
                        <a:pt x="192" y="504"/>
                      </a:lnTo>
                      <a:lnTo>
                        <a:pt x="187" y="360"/>
                      </a:lnTo>
                      <a:lnTo>
                        <a:pt x="162" y="208"/>
                      </a:lnTo>
                      <a:lnTo>
                        <a:pt x="99" y="59"/>
                      </a:lnTo>
                      <a:lnTo>
                        <a:pt x="63" y="0"/>
                      </a:lnTo>
                      <a:lnTo>
                        <a:pt x="0" y="27"/>
                      </a:lnTo>
                      <a:close/>
                    </a:path>
                  </a:pathLst>
                </a:custGeom>
                <a:solidFill>
                  <a:schemeClr val="accent2"/>
                </a:solidFill>
                <a:ln w="9525">
                  <a:noFill/>
                  <a:round/>
                  <a:headEnd/>
                  <a:tailEnd/>
                </a:ln>
              </p:spPr>
              <p:txBody>
                <a:bodyPr/>
                <a:lstStyle/>
                <a:p>
                  <a:pPr>
                    <a:defRPr/>
                  </a:pPr>
                  <a:endParaRPr lang="ru-RU"/>
                </a:p>
              </p:txBody>
            </p:sp>
            <p:sp>
              <p:nvSpPr>
                <p:cNvPr id="6191" name="Freeform 34"/>
                <p:cNvSpPr>
                  <a:spLocks/>
                </p:cNvSpPr>
                <p:nvPr userDrawn="1"/>
              </p:nvSpPr>
              <p:spPr bwMode="auto">
                <a:xfrm>
                  <a:off x="328" y="3630"/>
                  <a:ext cx="195" cy="135"/>
                </a:xfrm>
                <a:custGeom>
                  <a:avLst/>
                  <a:gdLst>
                    <a:gd name="T0" fmla="*/ 38 w 390"/>
                    <a:gd name="T1" fmla="*/ 0 h 269"/>
                    <a:gd name="T2" fmla="*/ 33 w 390"/>
                    <a:gd name="T3" fmla="*/ 3 h 269"/>
                    <a:gd name="T4" fmla="*/ 32 w 390"/>
                    <a:gd name="T5" fmla="*/ 9 h 269"/>
                    <a:gd name="T6" fmla="*/ 0 w 390"/>
                    <a:gd name="T7" fmla="*/ 22 h 269"/>
                    <a:gd name="T8" fmla="*/ 0 w 390"/>
                    <a:gd name="T9" fmla="*/ 28 h 269"/>
                    <a:gd name="T10" fmla="*/ 36 w 390"/>
                    <a:gd name="T11" fmla="*/ 29 h 269"/>
                    <a:gd name="T12" fmla="*/ 40 w 390"/>
                    <a:gd name="T13" fmla="*/ 34 h 269"/>
                    <a:gd name="T14" fmla="*/ 49 w 390"/>
                    <a:gd name="T15" fmla="*/ 34 h 269"/>
                    <a:gd name="T16" fmla="*/ 48 w 390"/>
                    <a:gd name="T17" fmla="*/ 24 h 269"/>
                    <a:gd name="T18" fmla="*/ 15 w 390"/>
                    <a:gd name="T19" fmla="*/ 22 h 269"/>
                    <a:gd name="T20" fmla="*/ 42 w 390"/>
                    <a:gd name="T21" fmla="*/ 12 h 269"/>
                    <a:gd name="T22" fmla="*/ 38 w 390"/>
                    <a:gd name="T23" fmla="*/ 0 h 269"/>
                    <a:gd name="T24" fmla="*/ 38 w 390"/>
                    <a:gd name="T25" fmla="*/ 0 h 269"/>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390" h="269">
                      <a:moveTo>
                        <a:pt x="297" y="0"/>
                      </a:moveTo>
                      <a:lnTo>
                        <a:pt x="257" y="17"/>
                      </a:lnTo>
                      <a:lnTo>
                        <a:pt x="253" y="66"/>
                      </a:lnTo>
                      <a:lnTo>
                        <a:pt x="0" y="169"/>
                      </a:lnTo>
                      <a:lnTo>
                        <a:pt x="0" y="222"/>
                      </a:lnTo>
                      <a:lnTo>
                        <a:pt x="284" y="226"/>
                      </a:lnTo>
                      <a:lnTo>
                        <a:pt x="320" y="269"/>
                      </a:lnTo>
                      <a:lnTo>
                        <a:pt x="390" y="266"/>
                      </a:lnTo>
                      <a:lnTo>
                        <a:pt x="383" y="190"/>
                      </a:lnTo>
                      <a:lnTo>
                        <a:pt x="116" y="176"/>
                      </a:lnTo>
                      <a:lnTo>
                        <a:pt x="333" y="89"/>
                      </a:lnTo>
                      <a:lnTo>
                        <a:pt x="297" y="0"/>
                      </a:lnTo>
                      <a:close/>
                    </a:path>
                  </a:pathLst>
                </a:custGeom>
                <a:solidFill>
                  <a:schemeClr val="accent2"/>
                </a:solidFill>
                <a:ln w="9525">
                  <a:noFill/>
                  <a:round/>
                  <a:headEnd/>
                  <a:tailEnd/>
                </a:ln>
              </p:spPr>
              <p:txBody>
                <a:bodyPr/>
                <a:lstStyle/>
                <a:p>
                  <a:pPr>
                    <a:defRPr/>
                  </a:pPr>
                  <a:endParaRPr lang="ru-RU"/>
                </a:p>
              </p:txBody>
            </p:sp>
            <p:sp>
              <p:nvSpPr>
                <p:cNvPr id="6192" name="Freeform 35"/>
                <p:cNvSpPr>
                  <a:spLocks/>
                </p:cNvSpPr>
                <p:nvPr userDrawn="1"/>
              </p:nvSpPr>
              <p:spPr bwMode="auto">
                <a:xfrm>
                  <a:off x="658" y="3538"/>
                  <a:ext cx="471" cy="212"/>
                </a:xfrm>
                <a:custGeom>
                  <a:avLst/>
                  <a:gdLst>
                    <a:gd name="T0" fmla="*/ 0 w 941"/>
                    <a:gd name="T1" fmla="*/ 17 h 424"/>
                    <a:gd name="T2" fmla="*/ 108 w 941"/>
                    <a:gd name="T3" fmla="*/ 0 h 424"/>
                    <a:gd name="T4" fmla="*/ 116 w 941"/>
                    <a:gd name="T5" fmla="*/ 10 h 424"/>
                    <a:gd name="T6" fmla="*/ 118 w 941"/>
                    <a:gd name="T7" fmla="*/ 23 h 424"/>
                    <a:gd name="T8" fmla="*/ 113 w 941"/>
                    <a:gd name="T9" fmla="*/ 36 h 424"/>
                    <a:gd name="T10" fmla="*/ 8 w 941"/>
                    <a:gd name="T11" fmla="*/ 53 h 424"/>
                    <a:gd name="T12" fmla="*/ 7 w 941"/>
                    <a:gd name="T13" fmla="*/ 48 h 424"/>
                    <a:gd name="T14" fmla="*/ 108 w 941"/>
                    <a:gd name="T15" fmla="*/ 31 h 424"/>
                    <a:gd name="T16" fmla="*/ 112 w 941"/>
                    <a:gd name="T17" fmla="*/ 19 h 424"/>
                    <a:gd name="T18" fmla="*/ 105 w 941"/>
                    <a:gd name="T19" fmla="*/ 8 h 424"/>
                    <a:gd name="T20" fmla="*/ 0 w 941"/>
                    <a:gd name="T21" fmla="*/ 24 h 424"/>
                    <a:gd name="T22" fmla="*/ 0 w 941"/>
                    <a:gd name="T23" fmla="*/ 17 h 424"/>
                    <a:gd name="T24" fmla="*/ 0 w 941"/>
                    <a:gd name="T25" fmla="*/ 17 h 424"/>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941" h="424">
                      <a:moveTo>
                        <a:pt x="0" y="131"/>
                      </a:moveTo>
                      <a:lnTo>
                        <a:pt x="863" y="0"/>
                      </a:lnTo>
                      <a:lnTo>
                        <a:pt x="926" y="78"/>
                      </a:lnTo>
                      <a:lnTo>
                        <a:pt x="941" y="181"/>
                      </a:lnTo>
                      <a:lnTo>
                        <a:pt x="903" y="282"/>
                      </a:lnTo>
                      <a:lnTo>
                        <a:pt x="57" y="424"/>
                      </a:lnTo>
                      <a:lnTo>
                        <a:pt x="53" y="384"/>
                      </a:lnTo>
                      <a:lnTo>
                        <a:pt x="863" y="242"/>
                      </a:lnTo>
                      <a:lnTo>
                        <a:pt x="893" y="145"/>
                      </a:lnTo>
                      <a:lnTo>
                        <a:pt x="840" y="57"/>
                      </a:lnTo>
                      <a:lnTo>
                        <a:pt x="0" y="185"/>
                      </a:lnTo>
                      <a:lnTo>
                        <a:pt x="0" y="131"/>
                      </a:lnTo>
                      <a:close/>
                    </a:path>
                  </a:pathLst>
                </a:custGeom>
                <a:solidFill>
                  <a:schemeClr val="accent2"/>
                </a:solidFill>
                <a:ln w="9525">
                  <a:noFill/>
                  <a:round/>
                  <a:headEnd/>
                  <a:tailEnd/>
                </a:ln>
              </p:spPr>
              <p:txBody>
                <a:bodyPr/>
                <a:lstStyle/>
                <a:p>
                  <a:pPr>
                    <a:defRPr/>
                  </a:pPr>
                  <a:endParaRPr lang="ru-RU"/>
                </a:p>
              </p:txBody>
            </p:sp>
            <p:sp>
              <p:nvSpPr>
                <p:cNvPr id="6193" name="Freeform 36"/>
                <p:cNvSpPr>
                  <a:spLocks/>
                </p:cNvSpPr>
                <p:nvPr userDrawn="1"/>
              </p:nvSpPr>
              <p:spPr bwMode="auto">
                <a:xfrm>
                  <a:off x="717" y="3606"/>
                  <a:ext cx="245" cy="86"/>
                </a:xfrm>
                <a:custGeom>
                  <a:avLst/>
                  <a:gdLst>
                    <a:gd name="T0" fmla="*/ 0 w 488"/>
                    <a:gd name="T1" fmla="*/ 15 h 173"/>
                    <a:gd name="T2" fmla="*/ 9 w 488"/>
                    <a:gd name="T3" fmla="*/ 21 h 173"/>
                    <a:gd name="T4" fmla="*/ 28 w 488"/>
                    <a:gd name="T5" fmla="*/ 20 h 173"/>
                    <a:gd name="T6" fmla="*/ 53 w 488"/>
                    <a:gd name="T7" fmla="*/ 14 h 173"/>
                    <a:gd name="T8" fmla="*/ 62 w 488"/>
                    <a:gd name="T9" fmla="*/ 5 h 173"/>
                    <a:gd name="T10" fmla="*/ 56 w 488"/>
                    <a:gd name="T11" fmla="*/ 0 h 173"/>
                    <a:gd name="T12" fmla="*/ 32 w 488"/>
                    <a:gd name="T13" fmla="*/ 0 h 173"/>
                    <a:gd name="T14" fmla="*/ 14 w 488"/>
                    <a:gd name="T15" fmla="*/ 1 h 173"/>
                    <a:gd name="T16" fmla="*/ 2 w 488"/>
                    <a:gd name="T17" fmla="*/ 9 h 173"/>
                    <a:gd name="T18" fmla="*/ 14 w 488"/>
                    <a:gd name="T19" fmla="*/ 11 h 173"/>
                    <a:gd name="T20" fmla="*/ 35 w 488"/>
                    <a:gd name="T21" fmla="*/ 6 h 173"/>
                    <a:gd name="T22" fmla="*/ 53 w 488"/>
                    <a:gd name="T23" fmla="*/ 6 h 173"/>
                    <a:gd name="T24" fmla="*/ 34 w 488"/>
                    <a:gd name="T25" fmla="*/ 13 h 173"/>
                    <a:gd name="T26" fmla="*/ 18 w 488"/>
                    <a:gd name="T27" fmla="*/ 15 h 173"/>
                    <a:gd name="T28" fmla="*/ 0 w 488"/>
                    <a:gd name="T29" fmla="*/ 15 h 173"/>
                    <a:gd name="T30" fmla="*/ 0 w 488"/>
                    <a:gd name="T31" fmla="*/ 15 h 173"/>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488" h="173">
                      <a:moveTo>
                        <a:pt x="0" y="126"/>
                      </a:moveTo>
                      <a:lnTo>
                        <a:pt x="66" y="173"/>
                      </a:lnTo>
                      <a:lnTo>
                        <a:pt x="222" y="166"/>
                      </a:lnTo>
                      <a:lnTo>
                        <a:pt x="418" y="116"/>
                      </a:lnTo>
                      <a:lnTo>
                        <a:pt x="488" y="42"/>
                      </a:lnTo>
                      <a:lnTo>
                        <a:pt x="443" y="2"/>
                      </a:lnTo>
                      <a:lnTo>
                        <a:pt x="253" y="0"/>
                      </a:lnTo>
                      <a:lnTo>
                        <a:pt x="110" y="12"/>
                      </a:lnTo>
                      <a:lnTo>
                        <a:pt x="15" y="76"/>
                      </a:lnTo>
                      <a:lnTo>
                        <a:pt x="112" y="95"/>
                      </a:lnTo>
                      <a:lnTo>
                        <a:pt x="275" y="53"/>
                      </a:lnTo>
                      <a:lnTo>
                        <a:pt x="416" y="53"/>
                      </a:lnTo>
                      <a:lnTo>
                        <a:pt x="268" y="110"/>
                      </a:lnTo>
                      <a:lnTo>
                        <a:pt x="142" y="126"/>
                      </a:lnTo>
                      <a:lnTo>
                        <a:pt x="0" y="126"/>
                      </a:lnTo>
                      <a:close/>
                    </a:path>
                  </a:pathLst>
                </a:custGeom>
                <a:solidFill>
                  <a:schemeClr val="accent2"/>
                </a:solidFill>
                <a:ln w="9525">
                  <a:noFill/>
                  <a:round/>
                  <a:headEnd/>
                  <a:tailEnd/>
                </a:ln>
              </p:spPr>
              <p:txBody>
                <a:bodyPr/>
                <a:lstStyle/>
                <a:p>
                  <a:pPr>
                    <a:defRPr/>
                  </a:pPr>
                  <a:endParaRPr lang="ru-RU"/>
                </a:p>
              </p:txBody>
            </p:sp>
          </p:grpSp>
        </p:grpSp>
      </p:grpSp>
      <p:grpSp>
        <p:nvGrpSpPr>
          <p:cNvPr id="6155" name="Group 37"/>
          <p:cNvGrpSpPr>
            <a:grpSpLocks/>
          </p:cNvGrpSpPr>
          <p:nvPr/>
        </p:nvGrpSpPr>
        <p:grpSpPr bwMode="auto">
          <a:xfrm>
            <a:off x="8680450" y="2116138"/>
            <a:ext cx="385763" cy="4308475"/>
            <a:chOff x="5468" y="1333"/>
            <a:chExt cx="243" cy="2714"/>
          </a:xfrm>
        </p:grpSpPr>
        <p:sp>
          <p:nvSpPr>
            <p:cNvPr id="6169" name="Freeform 38"/>
            <p:cNvSpPr>
              <a:spLocks/>
            </p:cNvSpPr>
            <p:nvPr userDrawn="1"/>
          </p:nvSpPr>
          <p:spPr bwMode="auto">
            <a:xfrm flipH="1">
              <a:off x="5468" y="2620"/>
              <a:ext cx="205" cy="1427"/>
            </a:xfrm>
            <a:custGeom>
              <a:avLst/>
              <a:gdLst>
                <a:gd name="T0" fmla="*/ 13 w 772"/>
                <a:gd name="T1" fmla="*/ 263 h 3266"/>
                <a:gd name="T2" fmla="*/ 7 w 772"/>
                <a:gd name="T3" fmla="*/ 246 h 3266"/>
                <a:gd name="T4" fmla="*/ 6 w 772"/>
                <a:gd name="T5" fmla="*/ 232 h 3266"/>
                <a:gd name="T6" fmla="*/ 7 w 772"/>
                <a:gd name="T7" fmla="*/ 212 h 3266"/>
                <a:gd name="T8" fmla="*/ 11 w 772"/>
                <a:gd name="T9" fmla="*/ 188 h 3266"/>
                <a:gd name="T10" fmla="*/ 12 w 772"/>
                <a:gd name="T11" fmla="*/ 173 h 3266"/>
                <a:gd name="T12" fmla="*/ 11 w 772"/>
                <a:gd name="T13" fmla="*/ 163 h 3266"/>
                <a:gd name="T14" fmla="*/ 7 w 772"/>
                <a:gd name="T15" fmla="*/ 155 h 3266"/>
                <a:gd name="T16" fmla="*/ 7 w 772"/>
                <a:gd name="T17" fmla="*/ 145 h 3266"/>
                <a:gd name="T18" fmla="*/ 8 w 772"/>
                <a:gd name="T19" fmla="*/ 132 h 3266"/>
                <a:gd name="T20" fmla="*/ 14 w 772"/>
                <a:gd name="T21" fmla="*/ 97 h 3266"/>
                <a:gd name="T22" fmla="*/ 14 w 772"/>
                <a:gd name="T23" fmla="*/ 79 h 3266"/>
                <a:gd name="T24" fmla="*/ 13 w 772"/>
                <a:gd name="T25" fmla="*/ 59 h 3266"/>
                <a:gd name="T26" fmla="*/ 8 w 772"/>
                <a:gd name="T27" fmla="*/ 50 h 3266"/>
                <a:gd name="T28" fmla="*/ 4 w 772"/>
                <a:gd name="T29" fmla="*/ 35 h 3266"/>
                <a:gd name="T30" fmla="*/ 0 w 772"/>
                <a:gd name="T31" fmla="*/ 0 h 3266"/>
                <a:gd name="T32" fmla="*/ 1 w 772"/>
                <a:gd name="T33" fmla="*/ 32 h 3266"/>
                <a:gd name="T34" fmla="*/ 3 w 772"/>
                <a:gd name="T35" fmla="*/ 51 h 3266"/>
                <a:gd name="T36" fmla="*/ 7 w 772"/>
                <a:gd name="T37" fmla="*/ 63 h 3266"/>
                <a:gd name="T38" fmla="*/ 11 w 772"/>
                <a:gd name="T39" fmla="*/ 69 h 3266"/>
                <a:gd name="T40" fmla="*/ 11 w 772"/>
                <a:gd name="T41" fmla="*/ 87 h 3266"/>
                <a:gd name="T42" fmla="*/ 9 w 772"/>
                <a:gd name="T43" fmla="*/ 106 h 3266"/>
                <a:gd name="T44" fmla="*/ 5 w 772"/>
                <a:gd name="T45" fmla="*/ 138 h 3266"/>
                <a:gd name="T46" fmla="*/ 4 w 772"/>
                <a:gd name="T47" fmla="*/ 159 h 3266"/>
                <a:gd name="T48" fmla="*/ 9 w 772"/>
                <a:gd name="T49" fmla="*/ 171 h 3266"/>
                <a:gd name="T50" fmla="*/ 8 w 772"/>
                <a:gd name="T51" fmla="*/ 182 h 3266"/>
                <a:gd name="T52" fmla="*/ 5 w 772"/>
                <a:gd name="T53" fmla="*/ 204 h 3266"/>
                <a:gd name="T54" fmla="*/ 3 w 772"/>
                <a:gd name="T55" fmla="*/ 226 h 3266"/>
                <a:gd name="T56" fmla="*/ 5 w 772"/>
                <a:gd name="T57" fmla="*/ 249 h 3266"/>
                <a:gd name="T58" fmla="*/ 8 w 772"/>
                <a:gd name="T59" fmla="*/ 262 h 3266"/>
                <a:gd name="T60" fmla="*/ 12 w 772"/>
                <a:gd name="T61" fmla="*/ 272 h 3266"/>
                <a:gd name="T62" fmla="*/ 13 w 772"/>
                <a:gd name="T63" fmla="*/ 263 h 3266"/>
                <a:gd name="T64" fmla="*/ 13 w 772"/>
                <a:gd name="T65" fmla="*/ 263 h 326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772" h="3266">
                  <a:moveTo>
                    <a:pt x="692" y="3156"/>
                  </a:moveTo>
                  <a:lnTo>
                    <a:pt x="380" y="2945"/>
                  </a:lnTo>
                  <a:lnTo>
                    <a:pt x="319" y="2783"/>
                  </a:lnTo>
                  <a:lnTo>
                    <a:pt x="371" y="2542"/>
                  </a:lnTo>
                  <a:lnTo>
                    <a:pt x="591" y="2251"/>
                  </a:lnTo>
                  <a:lnTo>
                    <a:pt x="641" y="2070"/>
                  </a:lnTo>
                  <a:lnTo>
                    <a:pt x="591" y="1948"/>
                  </a:lnTo>
                  <a:lnTo>
                    <a:pt x="401" y="1859"/>
                  </a:lnTo>
                  <a:lnTo>
                    <a:pt x="361" y="1747"/>
                  </a:lnTo>
                  <a:lnTo>
                    <a:pt x="430" y="1587"/>
                  </a:lnTo>
                  <a:lnTo>
                    <a:pt x="741" y="1156"/>
                  </a:lnTo>
                  <a:lnTo>
                    <a:pt x="772" y="945"/>
                  </a:lnTo>
                  <a:lnTo>
                    <a:pt x="692" y="713"/>
                  </a:lnTo>
                  <a:lnTo>
                    <a:pt x="430" y="603"/>
                  </a:lnTo>
                  <a:lnTo>
                    <a:pt x="200" y="422"/>
                  </a:lnTo>
                  <a:lnTo>
                    <a:pt x="0" y="0"/>
                  </a:lnTo>
                  <a:lnTo>
                    <a:pt x="29" y="382"/>
                  </a:lnTo>
                  <a:lnTo>
                    <a:pt x="179" y="612"/>
                  </a:lnTo>
                  <a:lnTo>
                    <a:pt x="380" y="753"/>
                  </a:lnTo>
                  <a:lnTo>
                    <a:pt x="601" y="833"/>
                  </a:lnTo>
                  <a:lnTo>
                    <a:pt x="612" y="1044"/>
                  </a:lnTo>
                  <a:lnTo>
                    <a:pt x="500" y="1266"/>
                  </a:lnTo>
                  <a:lnTo>
                    <a:pt x="240" y="1658"/>
                  </a:lnTo>
                  <a:lnTo>
                    <a:pt x="230" y="1909"/>
                  </a:lnTo>
                  <a:lnTo>
                    <a:pt x="471" y="2049"/>
                  </a:lnTo>
                  <a:lnTo>
                    <a:pt x="460" y="2180"/>
                  </a:lnTo>
                  <a:lnTo>
                    <a:pt x="249" y="2452"/>
                  </a:lnTo>
                  <a:lnTo>
                    <a:pt x="160" y="2713"/>
                  </a:lnTo>
                  <a:lnTo>
                    <a:pt x="240" y="2994"/>
                  </a:lnTo>
                  <a:lnTo>
                    <a:pt x="430" y="3144"/>
                  </a:lnTo>
                  <a:lnTo>
                    <a:pt x="671" y="3266"/>
                  </a:lnTo>
                  <a:lnTo>
                    <a:pt x="692" y="3156"/>
                  </a:lnTo>
                  <a:close/>
                </a:path>
              </a:pathLst>
            </a:custGeom>
            <a:solidFill>
              <a:schemeClr val="folHlink"/>
            </a:solidFill>
            <a:ln w="9525">
              <a:noFill/>
              <a:round/>
              <a:headEnd/>
              <a:tailEnd/>
            </a:ln>
          </p:spPr>
          <p:txBody>
            <a:bodyPr/>
            <a:lstStyle/>
            <a:p>
              <a:pPr>
                <a:defRPr/>
              </a:pPr>
              <a:endParaRPr lang="ru-RU"/>
            </a:p>
          </p:txBody>
        </p:sp>
        <p:sp>
          <p:nvSpPr>
            <p:cNvPr id="6170" name="Freeform 39"/>
            <p:cNvSpPr>
              <a:spLocks/>
            </p:cNvSpPr>
            <p:nvPr userDrawn="1"/>
          </p:nvSpPr>
          <p:spPr bwMode="auto">
            <a:xfrm flipH="1">
              <a:off x="5506" y="1333"/>
              <a:ext cx="205" cy="1633"/>
            </a:xfrm>
            <a:custGeom>
              <a:avLst/>
              <a:gdLst>
                <a:gd name="T0" fmla="*/ 13 w 772"/>
                <a:gd name="T1" fmla="*/ 395 h 3266"/>
                <a:gd name="T2" fmla="*/ 7 w 772"/>
                <a:gd name="T3" fmla="*/ 369 h 3266"/>
                <a:gd name="T4" fmla="*/ 6 w 772"/>
                <a:gd name="T5" fmla="*/ 348 h 3266"/>
                <a:gd name="T6" fmla="*/ 7 w 772"/>
                <a:gd name="T7" fmla="*/ 318 h 3266"/>
                <a:gd name="T8" fmla="*/ 11 w 772"/>
                <a:gd name="T9" fmla="*/ 282 h 3266"/>
                <a:gd name="T10" fmla="*/ 12 w 772"/>
                <a:gd name="T11" fmla="*/ 259 h 3266"/>
                <a:gd name="T12" fmla="*/ 11 w 772"/>
                <a:gd name="T13" fmla="*/ 244 h 3266"/>
                <a:gd name="T14" fmla="*/ 7 w 772"/>
                <a:gd name="T15" fmla="*/ 233 h 3266"/>
                <a:gd name="T16" fmla="*/ 7 w 772"/>
                <a:gd name="T17" fmla="*/ 219 h 3266"/>
                <a:gd name="T18" fmla="*/ 8 w 772"/>
                <a:gd name="T19" fmla="*/ 199 h 3266"/>
                <a:gd name="T20" fmla="*/ 14 w 772"/>
                <a:gd name="T21" fmla="*/ 145 h 3266"/>
                <a:gd name="T22" fmla="*/ 14 w 772"/>
                <a:gd name="T23" fmla="*/ 119 h 3266"/>
                <a:gd name="T24" fmla="*/ 13 w 772"/>
                <a:gd name="T25" fmla="*/ 90 h 3266"/>
                <a:gd name="T26" fmla="*/ 8 w 772"/>
                <a:gd name="T27" fmla="*/ 76 h 3266"/>
                <a:gd name="T28" fmla="*/ 4 w 772"/>
                <a:gd name="T29" fmla="*/ 53 h 3266"/>
                <a:gd name="T30" fmla="*/ 0 w 772"/>
                <a:gd name="T31" fmla="*/ 0 h 3266"/>
                <a:gd name="T32" fmla="*/ 1 w 772"/>
                <a:gd name="T33" fmla="*/ 48 h 3266"/>
                <a:gd name="T34" fmla="*/ 3 w 772"/>
                <a:gd name="T35" fmla="*/ 77 h 3266"/>
                <a:gd name="T36" fmla="*/ 7 w 772"/>
                <a:gd name="T37" fmla="*/ 95 h 3266"/>
                <a:gd name="T38" fmla="*/ 11 w 772"/>
                <a:gd name="T39" fmla="*/ 105 h 3266"/>
                <a:gd name="T40" fmla="*/ 11 w 772"/>
                <a:gd name="T41" fmla="*/ 131 h 3266"/>
                <a:gd name="T42" fmla="*/ 9 w 772"/>
                <a:gd name="T43" fmla="*/ 159 h 3266"/>
                <a:gd name="T44" fmla="*/ 5 w 772"/>
                <a:gd name="T45" fmla="*/ 208 h 3266"/>
                <a:gd name="T46" fmla="*/ 4 w 772"/>
                <a:gd name="T47" fmla="*/ 239 h 3266"/>
                <a:gd name="T48" fmla="*/ 9 w 772"/>
                <a:gd name="T49" fmla="*/ 257 h 3266"/>
                <a:gd name="T50" fmla="*/ 8 w 772"/>
                <a:gd name="T51" fmla="*/ 273 h 3266"/>
                <a:gd name="T52" fmla="*/ 5 w 772"/>
                <a:gd name="T53" fmla="*/ 307 h 3266"/>
                <a:gd name="T54" fmla="*/ 3 w 772"/>
                <a:gd name="T55" fmla="*/ 340 h 3266"/>
                <a:gd name="T56" fmla="*/ 5 w 772"/>
                <a:gd name="T57" fmla="*/ 375 h 3266"/>
                <a:gd name="T58" fmla="*/ 8 w 772"/>
                <a:gd name="T59" fmla="*/ 393 h 3266"/>
                <a:gd name="T60" fmla="*/ 12 w 772"/>
                <a:gd name="T61" fmla="*/ 409 h 3266"/>
                <a:gd name="T62" fmla="*/ 13 w 772"/>
                <a:gd name="T63" fmla="*/ 395 h 3266"/>
                <a:gd name="T64" fmla="*/ 13 w 772"/>
                <a:gd name="T65" fmla="*/ 395 h 326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772" h="3266">
                  <a:moveTo>
                    <a:pt x="692" y="3156"/>
                  </a:moveTo>
                  <a:lnTo>
                    <a:pt x="380" y="2945"/>
                  </a:lnTo>
                  <a:lnTo>
                    <a:pt x="319" y="2783"/>
                  </a:lnTo>
                  <a:lnTo>
                    <a:pt x="371" y="2542"/>
                  </a:lnTo>
                  <a:lnTo>
                    <a:pt x="591" y="2251"/>
                  </a:lnTo>
                  <a:lnTo>
                    <a:pt x="641" y="2070"/>
                  </a:lnTo>
                  <a:lnTo>
                    <a:pt x="591" y="1948"/>
                  </a:lnTo>
                  <a:lnTo>
                    <a:pt x="401" y="1859"/>
                  </a:lnTo>
                  <a:lnTo>
                    <a:pt x="361" y="1747"/>
                  </a:lnTo>
                  <a:lnTo>
                    <a:pt x="430" y="1587"/>
                  </a:lnTo>
                  <a:lnTo>
                    <a:pt x="741" y="1156"/>
                  </a:lnTo>
                  <a:lnTo>
                    <a:pt x="772" y="945"/>
                  </a:lnTo>
                  <a:lnTo>
                    <a:pt x="692" y="713"/>
                  </a:lnTo>
                  <a:lnTo>
                    <a:pt x="430" y="603"/>
                  </a:lnTo>
                  <a:lnTo>
                    <a:pt x="200" y="422"/>
                  </a:lnTo>
                  <a:lnTo>
                    <a:pt x="0" y="0"/>
                  </a:lnTo>
                  <a:lnTo>
                    <a:pt x="29" y="382"/>
                  </a:lnTo>
                  <a:lnTo>
                    <a:pt x="179" y="612"/>
                  </a:lnTo>
                  <a:lnTo>
                    <a:pt x="380" y="753"/>
                  </a:lnTo>
                  <a:lnTo>
                    <a:pt x="601" y="833"/>
                  </a:lnTo>
                  <a:lnTo>
                    <a:pt x="612" y="1044"/>
                  </a:lnTo>
                  <a:lnTo>
                    <a:pt x="500" y="1266"/>
                  </a:lnTo>
                  <a:lnTo>
                    <a:pt x="240" y="1658"/>
                  </a:lnTo>
                  <a:lnTo>
                    <a:pt x="230" y="1909"/>
                  </a:lnTo>
                  <a:lnTo>
                    <a:pt x="471" y="2049"/>
                  </a:lnTo>
                  <a:lnTo>
                    <a:pt x="460" y="2180"/>
                  </a:lnTo>
                  <a:lnTo>
                    <a:pt x="249" y="2452"/>
                  </a:lnTo>
                  <a:lnTo>
                    <a:pt x="160" y="2713"/>
                  </a:lnTo>
                  <a:lnTo>
                    <a:pt x="240" y="2994"/>
                  </a:lnTo>
                  <a:lnTo>
                    <a:pt x="430" y="3144"/>
                  </a:lnTo>
                  <a:lnTo>
                    <a:pt x="671" y="3266"/>
                  </a:lnTo>
                  <a:lnTo>
                    <a:pt x="692" y="3156"/>
                  </a:lnTo>
                  <a:close/>
                </a:path>
              </a:pathLst>
            </a:custGeom>
            <a:solidFill>
              <a:schemeClr val="folHlink"/>
            </a:solidFill>
            <a:ln w="9525">
              <a:noFill/>
              <a:round/>
              <a:headEnd/>
              <a:tailEnd/>
            </a:ln>
          </p:spPr>
          <p:txBody>
            <a:bodyPr/>
            <a:lstStyle/>
            <a:p>
              <a:pPr>
                <a:defRPr/>
              </a:pPr>
              <a:endParaRPr lang="ru-RU"/>
            </a:p>
          </p:txBody>
        </p:sp>
      </p:grpSp>
      <p:grpSp>
        <p:nvGrpSpPr>
          <p:cNvPr id="6156" name="Group 40"/>
          <p:cNvGrpSpPr>
            <a:grpSpLocks/>
          </p:cNvGrpSpPr>
          <p:nvPr/>
        </p:nvGrpSpPr>
        <p:grpSpPr bwMode="auto">
          <a:xfrm>
            <a:off x="7318375" y="90488"/>
            <a:ext cx="2133600" cy="1911350"/>
            <a:chOff x="4610" y="57"/>
            <a:chExt cx="1344" cy="1204"/>
          </a:xfrm>
        </p:grpSpPr>
        <p:grpSp>
          <p:nvGrpSpPr>
            <p:cNvPr id="6157" name="Group 41"/>
            <p:cNvGrpSpPr>
              <a:grpSpLocks/>
            </p:cNvGrpSpPr>
            <p:nvPr userDrawn="1"/>
          </p:nvGrpSpPr>
          <p:grpSpPr bwMode="auto">
            <a:xfrm>
              <a:off x="4610" y="57"/>
              <a:ext cx="1344" cy="1204"/>
              <a:chOff x="4610" y="57"/>
              <a:chExt cx="1344" cy="1204"/>
            </a:xfrm>
          </p:grpSpPr>
          <p:sp>
            <p:nvSpPr>
              <p:cNvPr id="6159" name="Freeform 42"/>
              <p:cNvSpPr>
                <a:spLocks/>
              </p:cNvSpPr>
              <p:nvPr userDrawn="1"/>
            </p:nvSpPr>
            <p:spPr bwMode="auto">
              <a:xfrm rot="-3172564">
                <a:off x="5430" y="1086"/>
                <a:ext cx="62" cy="288"/>
              </a:xfrm>
              <a:custGeom>
                <a:avLst/>
                <a:gdLst>
                  <a:gd name="T0" fmla="*/ 2 w 245"/>
                  <a:gd name="T1" fmla="*/ 0 h 806"/>
                  <a:gd name="T2" fmla="*/ 2 w 245"/>
                  <a:gd name="T3" fmla="*/ 16 h 806"/>
                  <a:gd name="T4" fmla="*/ 0 w 245"/>
                  <a:gd name="T5" fmla="*/ 37 h 806"/>
                  <a:gd name="T6" fmla="*/ 1 w 245"/>
                  <a:gd name="T7" fmla="*/ 36 h 806"/>
                  <a:gd name="T8" fmla="*/ 4 w 245"/>
                  <a:gd name="T9" fmla="*/ 17 h 806"/>
                  <a:gd name="T10" fmla="*/ 4 w 245"/>
                  <a:gd name="T11" fmla="*/ 0 h 806"/>
                  <a:gd name="T12" fmla="*/ 2 w 245"/>
                  <a:gd name="T13" fmla="*/ 0 h 806"/>
                  <a:gd name="T14" fmla="*/ 2 w 245"/>
                  <a:gd name="T15" fmla="*/ 0 h 806"/>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45" h="806">
                    <a:moveTo>
                      <a:pt x="123" y="9"/>
                    </a:moveTo>
                    <a:lnTo>
                      <a:pt x="131" y="342"/>
                    </a:lnTo>
                    <a:lnTo>
                      <a:pt x="0" y="806"/>
                    </a:lnTo>
                    <a:lnTo>
                      <a:pt x="79" y="789"/>
                    </a:lnTo>
                    <a:lnTo>
                      <a:pt x="218" y="376"/>
                    </a:lnTo>
                    <a:lnTo>
                      <a:pt x="245" y="0"/>
                    </a:lnTo>
                    <a:lnTo>
                      <a:pt x="123" y="9"/>
                    </a:lnTo>
                    <a:close/>
                  </a:path>
                </a:pathLst>
              </a:custGeom>
              <a:solidFill>
                <a:schemeClr val="accent2"/>
              </a:solidFill>
              <a:ln w="9525">
                <a:noFill/>
                <a:round/>
                <a:headEnd/>
                <a:tailEnd/>
              </a:ln>
            </p:spPr>
            <p:txBody>
              <a:bodyPr/>
              <a:lstStyle/>
              <a:p>
                <a:pPr>
                  <a:defRPr/>
                </a:pPr>
                <a:endParaRPr lang="ru-RU"/>
              </a:p>
            </p:txBody>
          </p:sp>
          <p:grpSp>
            <p:nvGrpSpPr>
              <p:cNvPr id="6160" name="Group 43"/>
              <p:cNvGrpSpPr>
                <a:grpSpLocks/>
              </p:cNvGrpSpPr>
              <p:nvPr userDrawn="1"/>
            </p:nvGrpSpPr>
            <p:grpSpPr bwMode="auto">
              <a:xfrm>
                <a:off x="4610" y="57"/>
                <a:ext cx="1344" cy="985"/>
                <a:chOff x="4610" y="57"/>
                <a:chExt cx="1344" cy="985"/>
              </a:xfrm>
            </p:grpSpPr>
            <p:sp>
              <p:nvSpPr>
                <p:cNvPr id="6161" name="Freeform 44"/>
                <p:cNvSpPr>
                  <a:spLocks/>
                </p:cNvSpPr>
                <p:nvPr userDrawn="1"/>
              </p:nvSpPr>
              <p:spPr bwMode="auto">
                <a:xfrm rot="-3172564">
                  <a:off x="4966" y="71"/>
                  <a:ext cx="153" cy="125"/>
                </a:xfrm>
                <a:custGeom>
                  <a:avLst/>
                  <a:gdLst>
                    <a:gd name="T0" fmla="*/ 0 w 604"/>
                    <a:gd name="T1" fmla="*/ 0 h 349"/>
                    <a:gd name="T2" fmla="*/ 5 w 604"/>
                    <a:gd name="T3" fmla="*/ 9 h 349"/>
                    <a:gd name="T4" fmla="*/ 8 w 604"/>
                    <a:gd name="T5" fmla="*/ 16 h 349"/>
                    <a:gd name="T6" fmla="*/ 10 w 604"/>
                    <a:gd name="T7" fmla="*/ 6 h 349"/>
                    <a:gd name="T8" fmla="*/ 6 w 604"/>
                    <a:gd name="T9" fmla="*/ 0 h 349"/>
                    <a:gd name="T10" fmla="*/ 8 w 604"/>
                    <a:gd name="T11" fmla="*/ 9 h 349"/>
                    <a:gd name="T12" fmla="*/ 2 w 604"/>
                    <a:gd name="T13" fmla="*/ 1 h 349"/>
                    <a:gd name="T14" fmla="*/ 0 w 604"/>
                    <a:gd name="T15" fmla="*/ 0 h 349"/>
                    <a:gd name="T16" fmla="*/ 0 w 604"/>
                    <a:gd name="T17" fmla="*/ 0 h 349"/>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604" h="349">
                      <a:moveTo>
                        <a:pt x="0" y="0"/>
                      </a:moveTo>
                      <a:lnTo>
                        <a:pt x="298" y="184"/>
                      </a:lnTo>
                      <a:lnTo>
                        <a:pt x="500" y="349"/>
                      </a:lnTo>
                      <a:lnTo>
                        <a:pt x="604" y="140"/>
                      </a:lnTo>
                      <a:lnTo>
                        <a:pt x="359" y="9"/>
                      </a:lnTo>
                      <a:lnTo>
                        <a:pt x="464" y="184"/>
                      </a:lnTo>
                      <a:lnTo>
                        <a:pt x="131" y="17"/>
                      </a:lnTo>
                      <a:lnTo>
                        <a:pt x="0" y="0"/>
                      </a:lnTo>
                      <a:close/>
                    </a:path>
                  </a:pathLst>
                </a:custGeom>
                <a:solidFill>
                  <a:schemeClr val="accent2"/>
                </a:solidFill>
                <a:ln w="9525">
                  <a:noFill/>
                  <a:round/>
                  <a:headEnd/>
                  <a:tailEnd/>
                </a:ln>
              </p:spPr>
              <p:txBody>
                <a:bodyPr/>
                <a:lstStyle/>
                <a:p>
                  <a:pPr>
                    <a:defRPr/>
                  </a:pPr>
                  <a:endParaRPr lang="ru-RU"/>
                </a:p>
              </p:txBody>
            </p:sp>
            <p:sp>
              <p:nvSpPr>
                <p:cNvPr id="6162" name="Freeform 45"/>
                <p:cNvSpPr>
                  <a:spLocks/>
                </p:cNvSpPr>
                <p:nvPr userDrawn="1"/>
              </p:nvSpPr>
              <p:spPr bwMode="auto">
                <a:xfrm rot="-3172564">
                  <a:off x="5050" y="330"/>
                  <a:ext cx="269" cy="438"/>
                </a:xfrm>
                <a:custGeom>
                  <a:avLst/>
                  <a:gdLst>
                    <a:gd name="T0" fmla="*/ 12 w 1064"/>
                    <a:gd name="T1" fmla="*/ 6 h 1230"/>
                    <a:gd name="T2" fmla="*/ 8 w 1064"/>
                    <a:gd name="T3" fmla="*/ 16 h 1230"/>
                    <a:gd name="T4" fmla="*/ 3 w 1064"/>
                    <a:gd name="T5" fmla="*/ 35 h 1230"/>
                    <a:gd name="T6" fmla="*/ 0 w 1064"/>
                    <a:gd name="T7" fmla="*/ 50 h 1230"/>
                    <a:gd name="T8" fmla="*/ 1 w 1064"/>
                    <a:gd name="T9" fmla="*/ 56 h 1230"/>
                    <a:gd name="T10" fmla="*/ 4 w 1064"/>
                    <a:gd name="T11" fmla="*/ 54 h 1230"/>
                    <a:gd name="T12" fmla="*/ 9 w 1064"/>
                    <a:gd name="T13" fmla="*/ 41 h 1230"/>
                    <a:gd name="T14" fmla="*/ 14 w 1064"/>
                    <a:gd name="T15" fmla="*/ 24 h 1230"/>
                    <a:gd name="T16" fmla="*/ 17 w 1064"/>
                    <a:gd name="T17" fmla="*/ 12 h 1230"/>
                    <a:gd name="T18" fmla="*/ 17 w 1064"/>
                    <a:gd name="T19" fmla="*/ 4 h 1230"/>
                    <a:gd name="T20" fmla="*/ 16 w 1064"/>
                    <a:gd name="T21" fmla="*/ 0 h 1230"/>
                    <a:gd name="T22" fmla="*/ 13 w 1064"/>
                    <a:gd name="T23" fmla="*/ 3 h 1230"/>
                    <a:gd name="T24" fmla="*/ 16 w 1064"/>
                    <a:gd name="T25" fmla="*/ 5 h 1230"/>
                    <a:gd name="T26" fmla="*/ 14 w 1064"/>
                    <a:gd name="T27" fmla="*/ 16 h 1230"/>
                    <a:gd name="T28" fmla="*/ 11 w 1064"/>
                    <a:gd name="T29" fmla="*/ 30 h 1230"/>
                    <a:gd name="T30" fmla="*/ 6 w 1064"/>
                    <a:gd name="T31" fmla="*/ 46 h 1230"/>
                    <a:gd name="T32" fmla="*/ 2 w 1064"/>
                    <a:gd name="T33" fmla="*/ 50 h 1230"/>
                    <a:gd name="T34" fmla="*/ 2 w 1064"/>
                    <a:gd name="T35" fmla="*/ 43 h 1230"/>
                    <a:gd name="T36" fmla="*/ 7 w 1064"/>
                    <a:gd name="T37" fmla="*/ 23 h 1230"/>
                    <a:gd name="T38" fmla="*/ 13 w 1064"/>
                    <a:gd name="T39" fmla="*/ 5 h 1230"/>
                    <a:gd name="T40" fmla="*/ 12 w 1064"/>
                    <a:gd name="T41" fmla="*/ 6 h 1230"/>
                    <a:gd name="T42" fmla="*/ 12 w 1064"/>
                    <a:gd name="T43" fmla="*/ 6 h 1230"/>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1064" h="1230">
                      <a:moveTo>
                        <a:pt x="741" y="129"/>
                      </a:moveTo>
                      <a:lnTo>
                        <a:pt x="485" y="352"/>
                      </a:lnTo>
                      <a:lnTo>
                        <a:pt x="163" y="762"/>
                      </a:lnTo>
                      <a:lnTo>
                        <a:pt x="0" y="1101"/>
                      </a:lnTo>
                      <a:lnTo>
                        <a:pt x="59" y="1230"/>
                      </a:lnTo>
                      <a:lnTo>
                        <a:pt x="262" y="1201"/>
                      </a:lnTo>
                      <a:lnTo>
                        <a:pt x="578" y="914"/>
                      </a:lnTo>
                      <a:lnTo>
                        <a:pt x="876" y="534"/>
                      </a:lnTo>
                      <a:lnTo>
                        <a:pt x="1034" y="270"/>
                      </a:lnTo>
                      <a:lnTo>
                        <a:pt x="1064" y="84"/>
                      </a:lnTo>
                      <a:lnTo>
                        <a:pt x="977" y="0"/>
                      </a:lnTo>
                      <a:lnTo>
                        <a:pt x="836" y="65"/>
                      </a:lnTo>
                      <a:lnTo>
                        <a:pt x="969" y="107"/>
                      </a:lnTo>
                      <a:lnTo>
                        <a:pt x="876" y="352"/>
                      </a:lnTo>
                      <a:lnTo>
                        <a:pt x="690" y="656"/>
                      </a:lnTo>
                      <a:lnTo>
                        <a:pt x="350" y="1008"/>
                      </a:lnTo>
                      <a:lnTo>
                        <a:pt x="116" y="1114"/>
                      </a:lnTo>
                      <a:lnTo>
                        <a:pt x="135" y="943"/>
                      </a:lnTo>
                      <a:lnTo>
                        <a:pt x="437" y="504"/>
                      </a:lnTo>
                      <a:lnTo>
                        <a:pt x="831" y="118"/>
                      </a:lnTo>
                      <a:lnTo>
                        <a:pt x="741" y="129"/>
                      </a:lnTo>
                      <a:close/>
                    </a:path>
                  </a:pathLst>
                </a:custGeom>
                <a:solidFill>
                  <a:schemeClr val="accent2"/>
                </a:solidFill>
                <a:ln w="9525">
                  <a:noFill/>
                  <a:round/>
                  <a:headEnd/>
                  <a:tailEnd/>
                </a:ln>
              </p:spPr>
              <p:txBody>
                <a:bodyPr/>
                <a:lstStyle/>
                <a:p>
                  <a:pPr>
                    <a:defRPr/>
                  </a:pPr>
                  <a:endParaRPr lang="ru-RU"/>
                </a:p>
              </p:txBody>
            </p:sp>
            <p:sp>
              <p:nvSpPr>
                <p:cNvPr id="6163" name="Freeform 46"/>
                <p:cNvSpPr>
                  <a:spLocks/>
                </p:cNvSpPr>
                <p:nvPr userDrawn="1"/>
              </p:nvSpPr>
              <p:spPr bwMode="auto">
                <a:xfrm rot="-3172564">
                  <a:off x="4860" y="180"/>
                  <a:ext cx="505" cy="898"/>
                </a:xfrm>
                <a:custGeom>
                  <a:avLst/>
                  <a:gdLst>
                    <a:gd name="T0" fmla="*/ 31 w 2002"/>
                    <a:gd name="T1" fmla="*/ 0 h 2521"/>
                    <a:gd name="T2" fmla="*/ 0 w 2002"/>
                    <a:gd name="T3" fmla="*/ 114 h 2521"/>
                    <a:gd name="T4" fmla="*/ 3 w 2002"/>
                    <a:gd name="T5" fmla="*/ 111 h 2521"/>
                    <a:gd name="T6" fmla="*/ 32 w 2002"/>
                    <a:gd name="T7" fmla="*/ 3 h 2521"/>
                    <a:gd name="T8" fmla="*/ 31 w 2002"/>
                    <a:gd name="T9" fmla="*/ 0 h 2521"/>
                    <a:gd name="T10" fmla="*/ 31 w 2002"/>
                    <a:gd name="T11" fmla="*/ 0 h 252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002" h="2521">
                      <a:moveTo>
                        <a:pt x="1941" y="0"/>
                      </a:moveTo>
                      <a:lnTo>
                        <a:pt x="0" y="2521"/>
                      </a:lnTo>
                      <a:lnTo>
                        <a:pt x="192" y="2450"/>
                      </a:lnTo>
                      <a:lnTo>
                        <a:pt x="2002" y="61"/>
                      </a:lnTo>
                      <a:lnTo>
                        <a:pt x="1941" y="0"/>
                      </a:lnTo>
                      <a:close/>
                    </a:path>
                  </a:pathLst>
                </a:custGeom>
                <a:solidFill>
                  <a:schemeClr val="accent2"/>
                </a:solidFill>
                <a:ln w="9525">
                  <a:noFill/>
                  <a:round/>
                  <a:headEnd/>
                  <a:tailEnd/>
                </a:ln>
              </p:spPr>
              <p:txBody>
                <a:bodyPr/>
                <a:lstStyle/>
                <a:p>
                  <a:pPr>
                    <a:defRPr/>
                  </a:pPr>
                  <a:endParaRPr lang="ru-RU"/>
                </a:p>
              </p:txBody>
            </p:sp>
            <p:sp>
              <p:nvSpPr>
                <p:cNvPr id="6164" name="Freeform 47"/>
                <p:cNvSpPr>
                  <a:spLocks/>
                </p:cNvSpPr>
                <p:nvPr userDrawn="1"/>
              </p:nvSpPr>
              <p:spPr bwMode="auto">
                <a:xfrm rot="-3172564">
                  <a:off x="4903" y="-19"/>
                  <a:ext cx="758" cy="1344"/>
                </a:xfrm>
                <a:custGeom>
                  <a:avLst/>
                  <a:gdLst>
                    <a:gd name="T0" fmla="*/ 2 w 3007"/>
                    <a:gd name="T1" fmla="*/ 129 h 3771"/>
                    <a:gd name="T2" fmla="*/ 6 w 3007"/>
                    <a:gd name="T3" fmla="*/ 128 h 3771"/>
                    <a:gd name="T4" fmla="*/ 13 w 3007"/>
                    <a:gd name="T5" fmla="*/ 136 h 3771"/>
                    <a:gd name="T6" fmla="*/ 11 w 3007"/>
                    <a:gd name="T7" fmla="*/ 128 h 3771"/>
                    <a:gd name="T8" fmla="*/ 6 w 3007"/>
                    <a:gd name="T9" fmla="*/ 122 h 3771"/>
                    <a:gd name="T10" fmla="*/ 10 w 3007"/>
                    <a:gd name="T11" fmla="*/ 123 h 3771"/>
                    <a:gd name="T12" fmla="*/ 16 w 3007"/>
                    <a:gd name="T13" fmla="*/ 130 h 3771"/>
                    <a:gd name="T14" fmla="*/ 46 w 3007"/>
                    <a:gd name="T15" fmla="*/ 19 h 3771"/>
                    <a:gd name="T16" fmla="*/ 41 w 3007"/>
                    <a:gd name="T17" fmla="*/ 7 h 3771"/>
                    <a:gd name="T18" fmla="*/ 37 w 3007"/>
                    <a:gd name="T19" fmla="*/ 0 h 3771"/>
                    <a:gd name="T20" fmla="*/ 43 w 3007"/>
                    <a:gd name="T21" fmla="*/ 4 h 3771"/>
                    <a:gd name="T22" fmla="*/ 48 w 3007"/>
                    <a:gd name="T23" fmla="*/ 20 h 3771"/>
                    <a:gd name="T24" fmla="*/ 13 w 3007"/>
                    <a:gd name="T25" fmla="*/ 148 h 3771"/>
                    <a:gd name="T26" fmla="*/ 8 w 3007"/>
                    <a:gd name="T27" fmla="*/ 154 h 3771"/>
                    <a:gd name="T28" fmla="*/ 2 w 3007"/>
                    <a:gd name="T29" fmla="*/ 171 h 3771"/>
                    <a:gd name="T30" fmla="*/ 0 w 3007"/>
                    <a:gd name="T31" fmla="*/ 166 h 3771"/>
                    <a:gd name="T32" fmla="*/ 2 w 3007"/>
                    <a:gd name="T33" fmla="*/ 164 h 3771"/>
                    <a:gd name="T34" fmla="*/ 6 w 3007"/>
                    <a:gd name="T35" fmla="*/ 153 h 3771"/>
                    <a:gd name="T36" fmla="*/ 3 w 3007"/>
                    <a:gd name="T37" fmla="*/ 148 h 3771"/>
                    <a:gd name="T38" fmla="*/ 3 w 3007"/>
                    <a:gd name="T39" fmla="*/ 144 h 3771"/>
                    <a:gd name="T40" fmla="*/ 7 w 3007"/>
                    <a:gd name="T41" fmla="*/ 149 h 3771"/>
                    <a:gd name="T42" fmla="*/ 7 w 3007"/>
                    <a:gd name="T43" fmla="*/ 144 h 3771"/>
                    <a:gd name="T44" fmla="*/ 10 w 3007"/>
                    <a:gd name="T45" fmla="*/ 146 h 3771"/>
                    <a:gd name="T46" fmla="*/ 7 w 3007"/>
                    <a:gd name="T47" fmla="*/ 139 h 3771"/>
                    <a:gd name="T48" fmla="*/ 10 w 3007"/>
                    <a:gd name="T49" fmla="*/ 139 h 3771"/>
                    <a:gd name="T50" fmla="*/ 2 w 3007"/>
                    <a:gd name="T51" fmla="*/ 129 h 3771"/>
                    <a:gd name="T52" fmla="*/ 2 w 3007"/>
                    <a:gd name="T53" fmla="*/ 129 h 3771"/>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3007" h="3771">
                      <a:moveTo>
                        <a:pt x="95" y="2844"/>
                      </a:moveTo>
                      <a:lnTo>
                        <a:pt x="394" y="2834"/>
                      </a:lnTo>
                      <a:lnTo>
                        <a:pt x="821" y="3009"/>
                      </a:lnTo>
                      <a:lnTo>
                        <a:pt x="681" y="2817"/>
                      </a:lnTo>
                      <a:lnTo>
                        <a:pt x="367" y="2703"/>
                      </a:lnTo>
                      <a:lnTo>
                        <a:pt x="637" y="2720"/>
                      </a:lnTo>
                      <a:lnTo>
                        <a:pt x="979" y="2870"/>
                      </a:lnTo>
                      <a:lnTo>
                        <a:pt x="2859" y="420"/>
                      </a:lnTo>
                      <a:lnTo>
                        <a:pt x="2578" y="148"/>
                      </a:lnTo>
                      <a:lnTo>
                        <a:pt x="2308" y="0"/>
                      </a:lnTo>
                      <a:lnTo>
                        <a:pt x="2692" y="78"/>
                      </a:lnTo>
                      <a:lnTo>
                        <a:pt x="3007" y="428"/>
                      </a:lnTo>
                      <a:lnTo>
                        <a:pt x="831" y="3273"/>
                      </a:lnTo>
                      <a:lnTo>
                        <a:pt x="481" y="3412"/>
                      </a:lnTo>
                      <a:lnTo>
                        <a:pt x="105" y="3771"/>
                      </a:lnTo>
                      <a:lnTo>
                        <a:pt x="0" y="3667"/>
                      </a:lnTo>
                      <a:lnTo>
                        <a:pt x="131" y="3631"/>
                      </a:lnTo>
                      <a:lnTo>
                        <a:pt x="376" y="3385"/>
                      </a:lnTo>
                      <a:lnTo>
                        <a:pt x="165" y="3273"/>
                      </a:lnTo>
                      <a:lnTo>
                        <a:pt x="165" y="3176"/>
                      </a:lnTo>
                      <a:lnTo>
                        <a:pt x="411" y="3298"/>
                      </a:lnTo>
                      <a:lnTo>
                        <a:pt x="411" y="3186"/>
                      </a:lnTo>
                      <a:lnTo>
                        <a:pt x="603" y="3220"/>
                      </a:lnTo>
                      <a:lnTo>
                        <a:pt x="428" y="3079"/>
                      </a:lnTo>
                      <a:lnTo>
                        <a:pt x="629" y="3062"/>
                      </a:lnTo>
                      <a:lnTo>
                        <a:pt x="95" y="2844"/>
                      </a:lnTo>
                      <a:close/>
                    </a:path>
                  </a:pathLst>
                </a:custGeom>
                <a:solidFill>
                  <a:schemeClr val="accent2"/>
                </a:solidFill>
                <a:ln w="9525">
                  <a:noFill/>
                  <a:round/>
                  <a:headEnd/>
                  <a:tailEnd/>
                </a:ln>
              </p:spPr>
              <p:txBody>
                <a:bodyPr/>
                <a:lstStyle/>
                <a:p>
                  <a:pPr>
                    <a:defRPr/>
                  </a:pPr>
                  <a:endParaRPr lang="ru-RU"/>
                </a:p>
              </p:txBody>
            </p:sp>
            <p:sp>
              <p:nvSpPr>
                <p:cNvPr id="6165" name="Freeform 48"/>
                <p:cNvSpPr>
                  <a:spLocks/>
                </p:cNvSpPr>
                <p:nvPr userDrawn="1"/>
              </p:nvSpPr>
              <p:spPr bwMode="auto">
                <a:xfrm rot="-3172564">
                  <a:off x="5299" y="895"/>
                  <a:ext cx="169" cy="122"/>
                </a:xfrm>
                <a:custGeom>
                  <a:avLst/>
                  <a:gdLst>
                    <a:gd name="T0" fmla="*/ 0 w 673"/>
                    <a:gd name="T1" fmla="*/ 4 h 342"/>
                    <a:gd name="T2" fmla="*/ 4 w 673"/>
                    <a:gd name="T3" fmla="*/ 5 h 342"/>
                    <a:gd name="T4" fmla="*/ 10 w 673"/>
                    <a:gd name="T5" fmla="*/ 16 h 342"/>
                    <a:gd name="T6" fmla="*/ 11 w 673"/>
                    <a:gd name="T7" fmla="*/ 13 h 342"/>
                    <a:gd name="T8" fmla="*/ 7 w 673"/>
                    <a:gd name="T9" fmla="*/ 5 h 342"/>
                    <a:gd name="T10" fmla="*/ 1 w 673"/>
                    <a:gd name="T11" fmla="*/ 0 h 342"/>
                    <a:gd name="T12" fmla="*/ 0 w 673"/>
                    <a:gd name="T13" fmla="*/ 4 h 342"/>
                    <a:gd name="T14" fmla="*/ 0 w 673"/>
                    <a:gd name="T15" fmla="*/ 4 h 342"/>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673" h="342">
                      <a:moveTo>
                        <a:pt x="0" y="80"/>
                      </a:moveTo>
                      <a:lnTo>
                        <a:pt x="255" y="106"/>
                      </a:lnTo>
                      <a:lnTo>
                        <a:pt x="639" y="342"/>
                      </a:lnTo>
                      <a:lnTo>
                        <a:pt x="673" y="289"/>
                      </a:lnTo>
                      <a:lnTo>
                        <a:pt x="447" y="114"/>
                      </a:lnTo>
                      <a:lnTo>
                        <a:pt x="26" y="0"/>
                      </a:lnTo>
                      <a:lnTo>
                        <a:pt x="0" y="80"/>
                      </a:lnTo>
                      <a:close/>
                    </a:path>
                  </a:pathLst>
                </a:custGeom>
                <a:solidFill>
                  <a:schemeClr val="accent2"/>
                </a:solidFill>
                <a:ln w="9525">
                  <a:noFill/>
                  <a:round/>
                  <a:headEnd/>
                  <a:tailEnd/>
                </a:ln>
              </p:spPr>
              <p:txBody>
                <a:bodyPr/>
                <a:lstStyle/>
                <a:p>
                  <a:pPr>
                    <a:defRPr/>
                  </a:pPr>
                  <a:endParaRPr lang="ru-RU"/>
                </a:p>
              </p:txBody>
            </p:sp>
            <p:sp>
              <p:nvSpPr>
                <p:cNvPr id="6166" name="Freeform 49"/>
                <p:cNvSpPr>
                  <a:spLocks/>
                </p:cNvSpPr>
                <p:nvPr userDrawn="1"/>
              </p:nvSpPr>
              <p:spPr bwMode="auto">
                <a:xfrm rot="-3172564">
                  <a:off x="5253" y="804"/>
                  <a:ext cx="181" cy="144"/>
                </a:xfrm>
                <a:custGeom>
                  <a:avLst/>
                  <a:gdLst>
                    <a:gd name="T0" fmla="*/ 0 w 716"/>
                    <a:gd name="T1" fmla="*/ 4 h 403"/>
                    <a:gd name="T2" fmla="*/ 6 w 716"/>
                    <a:gd name="T3" fmla="*/ 7 h 403"/>
                    <a:gd name="T4" fmla="*/ 10 w 716"/>
                    <a:gd name="T5" fmla="*/ 18 h 403"/>
                    <a:gd name="T6" fmla="*/ 12 w 716"/>
                    <a:gd name="T7" fmla="*/ 14 h 403"/>
                    <a:gd name="T8" fmla="*/ 7 w 716"/>
                    <a:gd name="T9" fmla="*/ 5 h 403"/>
                    <a:gd name="T10" fmla="*/ 1 w 716"/>
                    <a:gd name="T11" fmla="*/ 0 h 403"/>
                    <a:gd name="T12" fmla="*/ 0 w 716"/>
                    <a:gd name="T13" fmla="*/ 4 h 403"/>
                    <a:gd name="T14" fmla="*/ 0 w 716"/>
                    <a:gd name="T15" fmla="*/ 4 h 403"/>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716" h="403">
                      <a:moveTo>
                        <a:pt x="0" y="78"/>
                      </a:moveTo>
                      <a:lnTo>
                        <a:pt x="340" y="148"/>
                      </a:lnTo>
                      <a:lnTo>
                        <a:pt x="638" y="403"/>
                      </a:lnTo>
                      <a:lnTo>
                        <a:pt x="716" y="296"/>
                      </a:lnTo>
                      <a:lnTo>
                        <a:pt x="420" y="114"/>
                      </a:lnTo>
                      <a:lnTo>
                        <a:pt x="70" y="0"/>
                      </a:lnTo>
                      <a:lnTo>
                        <a:pt x="0" y="78"/>
                      </a:lnTo>
                      <a:close/>
                    </a:path>
                  </a:pathLst>
                </a:custGeom>
                <a:solidFill>
                  <a:schemeClr val="accent2"/>
                </a:solidFill>
                <a:ln w="9525">
                  <a:noFill/>
                  <a:round/>
                  <a:headEnd/>
                  <a:tailEnd/>
                </a:ln>
              </p:spPr>
              <p:txBody>
                <a:bodyPr/>
                <a:lstStyle/>
                <a:p>
                  <a:pPr>
                    <a:defRPr/>
                  </a:pPr>
                  <a:endParaRPr lang="ru-RU"/>
                </a:p>
              </p:txBody>
            </p:sp>
            <p:sp>
              <p:nvSpPr>
                <p:cNvPr id="6167" name="Freeform 50"/>
                <p:cNvSpPr>
                  <a:spLocks/>
                </p:cNvSpPr>
                <p:nvPr userDrawn="1"/>
              </p:nvSpPr>
              <p:spPr bwMode="auto">
                <a:xfrm rot="-3172564">
                  <a:off x="4985" y="210"/>
                  <a:ext cx="181" cy="147"/>
                </a:xfrm>
                <a:custGeom>
                  <a:avLst/>
                  <a:gdLst>
                    <a:gd name="T0" fmla="*/ 0 w 717"/>
                    <a:gd name="T1" fmla="*/ 4 h 411"/>
                    <a:gd name="T2" fmla="*/ 5 w 717"/>
                    <a:gd name="T3" fmla="*/ 6 h 411"/>
                    <a:gd name="T4" fmla="*/ 10 w 717"/>
                    <a:gd name="T5" fmla="*/ 19 h 411"/>
                    <a:gd name="T6" fmla="*/ 12 w 717"/>
                    <a:gd name="T7" fmla="*/ 14 h 411"/>
                    <a:gd name="T8" fmla="*/ 6 w 717"/>
                    <a:gd name="T9" fmla="*/ 4 h 411"/>
                    <a:gd name="T10" fmla="*/ 1 w 717"/>
                    <a:gd name="T11" fmla="*/ 0 h 411"/>
                    <a:gd name="T12" fmla="*/ 0 w 717"/>
                    <a:gd name="T13" fmla="*/ 4 h 411"/>
                    <a:gd name="T14" fmla="*/ 0 w 717"/>
                    <a:gd name="T15" fmla="*/ 4 h 41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717" h="411">
                      <a:moveTo>
                        <a:pt x="0" y="78"/>
                      </a:moveTo>
                      <a:lnTo>
                        <a:pt x="316" y="139"/>
                      </a:lnTo>
                      <a:lnTo>
                        <a:pt x="649" y="411"/>
                      </a:lnTo>
                      <a:lnTo>
                        <a:pt x="717" y="314"/>
                      </a:lnTo>
                      <a:lnTo>
                        <a:pt x="394" y="87"/>
                      </a:lnTo>
                      <a:lnTo>
                        <a:pt x="54" y="0"/>
                      </a:lnTo>
                      <a:lnTo>
                        <a:pt x="0" y="78"/>
                      </a:lnTo>
                      <a:close/>
                    </a:path>
                  </a:pathLst>
                </a:custGeom>
                <a:solidFill>
                  <a:schemeClr val="accent2"/>
                </a:solidFill>
                <a:ln w="9525">
                  <a:noFill/>
                  <a:round/>
                  <a:headEnd/>
                  <a:tailEnd/>
                </a:ln>
              </p:spPr>
              <p:txBody>
                <a:bodyPr/>
                <a:lstStyle/>
                <a:p>
                  <a:pPr>
                    <a:defRPr/>
                  </a:pPr>
                  <a:endParaRPr lang="ru-RU"/>
                </a:p>
              </p:txBody>
            </p:sp>
            <p:sp>
              <p:nvSpPr>
                <p:cNvPr id="6168" name="Freeform 51"/>
                <p:cNvSpPr>
                  <a:spLocks/>
                </p:cNvSpPr>
                <p:nvPr userDrawn="1"/>
              </p:nvSpPr>
              <p:spPr bwMode="auto">
                <a:xfrm rot="-3172564">
                  <a:off x="4949" y="140"/>
                  <a:ext cx="179" cy="138"/>
                </a:xfrm>
                <a:custGeom>
                  <a:avLst/>
                  <a:gdLst>
                    <a:gd name="T0" fmla="*/ 0 w 709"/>
                    <a:gd name="T1" fmla="*/ 4 h 386"/>
                    <a:gd name="T2" fmla="*/ 4 w 709"/>
                    <a:gd name="T3" fmla="*/ 6 h 386"/>
                    <a:gd name="T4" fmla="*/ 11 w 709"/>
                    <a:gd name="T5" fmla="*/ 18 h 386"/>
                    <a:gd name="T6" fmla="*/ 11 w 709"/>
                    <a:gd name="T7" fmla="*/ 14 h 386"/>
                    <a:gd name="T8" fmla="*/ 5 w 709"/>
                    <a:gd name="T9" fmla="*/ 3 h 386"/>
                    <a:gd name="T10" fmla="*/ 1 w 709"/>
                    <a:gd name="T11" fmla="*/ 0 h 386"/>
                    <a:gd name="T12" fmla="*/ 0 w 709"/>
                    <a:gd name="T13" fmla="*/ 4 h 386"/>
                    <a:gd name="T14" fmla="*/ 0 w 709"/>
                    <a:gd name="T15" fmla="*/ 4 h 386"/>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709" h="386">
                      <a:moveTo>
                        <a:pt x="0" y="88"/>
                      </a:moveTo>
                      <a:lnTo>
                        <a:pt x="272" y="131"/>
                      </a:lnTo>
                      <a:lnTo>
                        <a:pt x="665" y="386"/>
                      </a:lnTo>
                      <a:lnTo>
                        <a:pt x="709" y="308"/>
                      </a:lnTo>
                      <a:lnTo>
                        <a:pt x="306" y="53"/>
                      </a:lnTo>
                      <a:lnTo>
                        <a:pt x="43" y="0"/>
                      </a:lnTo>
                      <a:lnTo>
                        <a:pt x="0" y="88"/>
                      </a:lnTo>
                      <a:close/>
                    </a:path>
                  </a:pathLst>
                </a:custGeom>
                <a:solidFill>
                  <a:schemeClr val="accent2"/>
                </a:solidFill>
                <a:ln w="9525">
                  <a:noFill/>
                  <a:round/>
                  <a:headEnd/>
                  <a:tailEnd/>
                </a:ln>
              </p:spPr>
              <p:txBody>
                <a:bodyPr/>
                <a:lstStyle/>
                <a:p>
                  <a:pPr>
                    <a:defRPr/>
                  </a:pPr>
                  <a:endParaRPr lang="ru-RU"/>
                </a:p>
              </p:txBody>
            </p:sp>
          </p:grpSp>
        </p:grpSp>
        <p:sp>
          <p:nvSpPr>
            <p:cNvPr id="6158" name="Line 52"/>
            <p:cNvSpPr>
              <a:spLocks noChangeShapeType="1"/>
            </p:cNvSpPr>
            <p:nvPr userDrawn="1"/>
          </p:nvSpPr>
          <p:spPr bwMode="auto">
            <a:xfrm>
              <a:off x="4870" y="84"/>
              <a:ext cx="42" cy="96"/>
            </a:xfrm>
            <a:prstGeom prst="line">
              <a:avLst/>
            </a:prstGeom>
            <a:noFill/>
            <a:ln w="38100">
              <a:solidFill>
                <a:schemeClr val="accent2"/>
              </a:solidFill>
              <a:round/>
              <a:headEnd/>
              <a:tailEnd/>
            </a:ln>
            <a:effectLst/>
          </p:spPr>
          <p:txBody>
            <a:bodyPr/>
            <a:lstStyle/>
            <a:p>
              <a:pPr>
                <a:defRPr/>
              </a:pPr>
              <a:endParaRPr lang="ru-RU"/>
            </a:p>
          </p:txBody>
        </p:sp>
      </p:grpSp>
    </p:spTree>
  </p:cSld>
  <p:clrMap bg1="lt1" tx1="dk1" bg2="lt2" tx2="dk2" accent1="accent1" accent2="accent2" accent3="accent3" accent4="accent4" accent5="accent5" accent6="accent6" hlink="hlink" folHlink="folHlink"/>
  <p:sldLayoutIdLst>
    <p:sldLayoutId id="2147484249" r:id="rId1"/>
    <p:sldLayoutId id="2147484250" r:id="rId2"/>
    <p:sldLayoutId id="2147484251" r:id="rId3"/>
    <p:sldLayoutId id="2147484252" r:id="rId4"/>
    <p:sldLayoutId id="2147484253" r:id="rId5"/>
    <p:sldLayoutId id="2147484254" r:id="rId6"/>
    <p:sldLayoutId id="2147484255" r:id="rId7"/>
    <p:sldLayoutId id="2147484256" r:id="rId8"/>
    <p:sldLayoutId id="2147484257" r:id="rId9"/>
    <p:sldLayoutId id="2147484258" r:id="rId10"/>
    <p:sldLayoutId id="2147484259" r:id="rId11"/>
  </p:sldLayoutIdLst>
  <p:timing>
    <p:tnLst>
      <p:par>
        <p:cTn id="1" dur="indefinite" restart="never" nodeType="tmRoot"/>
      </p:par>
    </p:tnLst>
  </p:timing>
  <p:txStyles>
    <p:titleStyle>
      <a:lvl1pPr algn="ctr" rtl="0" eaLnBrk="0" fontAlgn="base" hangingPunct="0">
        <a:spcBef>
          <a:spcPct val="0"/>
        </a:spcBef>
        <a:spcAft>
          <a:spcPct val="0"/>
        </a:spcAft>
        <a:defRPr sz="44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omic Sans MS" pitchFamily="66" charset="0"/>
        </a:defRPr>
      </a:lvl2pPr>
      <a:lvl3pPr algn="ctr" rtl="0" eaLnBrk="0" fontAlgn="base" hangingPunct="0">
        <a:spcBef>
          <a:spcPct val="0"/>
        </a:spcBef>
        <a:spcAft>
          <a:spcPct val="0"/>
        </a:spcAft>
        <a:defRPr sz="4400">
          <a:solidFill>
            <a:schemeClr val="tx1"/>
          </a:solidFill>
          <a:latin typeface="Comic Sans MS" pitchFamily="66" charset="0"/>
        </a:defRPr>
      </a:lvl3pPr>
      <a:lvl4pPr algn="ctr" rtl="0" eaLnBrk="0" fontAlgn="base" hangingPunct="0">
        <a:spcBef>
          <a:spcPct val="0"/>
        </a:spcBef>
        <a:spcAft>
          <a:spcPct val="0"/>
        </a:spcAft>
        <a:defRPr sz="4400">
          <a:solidFill>
            <a:schemeClr val="tx1"/>
          </a:solidFill>
          <a:latin typeface="Comic Sans MS" pitchFamily="66" charset="0"/>
        </a:defRPr>
      </a:lvl4pPr>
      <a:lvl5pPr algn="ctr" rtl="0" eaLnBrk="0" fontAlgn="base" hangingPunct="0">
        <a:spcBef>
          <a:spcPct val="0"/>
        </a:spcBef>
        <a:spcAft>
          <a:spcPct val="0"/>
        </a:spcAft>
        <a:defRPr sz="4400">
          <a:solidFill>
            <a:schemeClr val="tx1"/>
          </a:solidFill>
          <a:latin typeface="Comic Sans MS" pitchFamily="66" charset="0"/>
        </a:defRPr>
      </a:lvl5pPr>
      <a:lvl6pPr marL="457200" algn="ctr" rtl="0" fontAlgn="base">
        <a:spcBef>
          <a:spcPct val="0"/>
        </a:spcBef>
        <a:spcAft>
          <a:spcPct val="0"/>
        </a:spcAft>
        <a:defRPr sz="4400">
          <a:solidFill>
            <a:schemeClr val="tx1"/>
          </a:solidFill>
          <a:latin typeface="Comic Sans MS" pitchFamily="66" charset="0"/>
        </a:defRPr>
      </a:lvl6pPr>
      <a:lvl7pPr marL="914400" algn="ctr" rtl="0" fontAlgn="base">
        <a:spcBef>
          <a:spcPct val="0"/>
        </a:spcBef>
        <a:spcAft>
          <a:spcPct val="0"/>
        </a:spcAft>
        <a:defRPr sz="4400">
          <a:solidFill>
            <a:schemeClr val="tx1"/>
          </a:solidFill>
          <a:latin typeface="Comic Sans MS" pitchFamily="66" charset="0"/>
        </a:defRPr>
      </a:lvl7pPr>
      <a:lvl8pPr marL="1371600" algn="ctr" rtl="0" fontAlgn="base">
        <a:spcBef>
          <a:spcPct val="0"/>
        </a:spcBef>
        <a:spcAft>
          <a:spcPct val="0"/>
        </a:spcAft>
        <a:defRPr sz="4400">
          <a:solidFill>
            <a:schemeClr val="tx1"/>
          </a:solidFill>
          <a:latin typeface="Comic Sans MS" pitchFamily="66" charset="0"/>
        </a:defRPr>
      </a:lvl8pPr>
      <a:lvl9pPr marL="1828800" algn="ctr" rtl="0" fontAlgn="base">
        <a:spcBef>
          <a:spcPct val="0"/>
        </a:spcBef>
        <a:spcAft>
          <a:spcPct val="0"/>
        </a:spcAft>
        <a:defRPr sz="4400">
          <a:solidFill>
            <a:schemeClr val="tx1"/>
          </a:solidFill>
          <a:latin typeface="Comic Sans MS" pitchFamily="66"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idx="4294967295"/>
          </p:nvPr>
        </p:nvSpPr>
        <p:spPr>
          <a:xfrm>
            <a:off x="1476375" y="2133600"/>
            <a:ext cx="6529388" cy="2214563"/>
          </a:xfrm>
        </p:spPr>
        <p:txBody>
          <a:bodyPr anchor="t">
            <a:noAutofit/>
          </a:bodyPr>
          <a:lstStyle/>
          <a:p>
            <a:pPr eaLnBrk="1" hangingPunct="1">
              <a:defRPr/>
            </a:pPr>
            <a:r>
              <a:rPr lang="ru-RU" altLang="ru-RU" sz="4000" b="1" i="1" dirty="0" smtClean="0">
                <a:solidFill>
                  <a:srgbClr val="FF9900"/>
                </a:solidFill>
                <a:effectLst>
                  <a:outerShdw blurRad="38100" dist="38100" dir="2700000" algn="tl">
                    <a:srgbClr val="000000"/>
                  </a:outerShdw>
                </a:effectLst>
              </a:rPr>
              <a:t>ВАША ПОМОЩЬ И ПОДДЕРЖКА РЕБЁНКУ ПРИ ПОДГОТОВКЕ К ЕГЭ и ГИА</a:t>
            </a:r>
          </a:p>
        </p:txBody>
      </p:sp>
      <p:sp>
        <p:nvSpPr>
          <p:cNvPr id="4" name="Заголовок 1"/>
          <p:cNvSpPr>
            <a:spLocks/>
          </p:cNvSpPr>
          <p:nvPr/>
        </p:nvSpPr>
        <p:spPr bwMode="auto">
          <a:xfrm>
            <a:off x="323850" y="260350"/>
            <a:ext cx="3671888" cy="1368425"/>
          </a:xfrm>
          <a:prstGeom prst="rect">
            <a:avLst/>
          </a:prstGeom>
          <a:noFill/>
          <a:ln>
            <a:noFill/>
          </a:ln>
          <a:extLst>
            <a:ext uri="{909E8E84-426E-40DD-AFC4-6F175D3DCCD1}"/>
            <a:ext uri="{91240B29-F687-4F45-9708-019B960494DF}"/>
          </a:extLst>
        </p:spPr>
        <p:txBody>
          <a:bodyPr/>
          <a:lstStyle>
            <a:lvl1pPr algn="ctr">
              <a:defRPr sz="4400">
                <a:solidFill>
                  <a:schemeClr val="tx2"/>
                </a:solidFill>
                <a:effectLst>
                  <a:outerShdw blurRad="38100" dist="38100" dir="2700000" algn="tl">
                    <a:srgbClr val="000000"/>
                  </a:outerShdw>
                </a:effectLst>
                <a:latin typeface="Comic Sans MS" pitchFamily="66" charset="0"/>
              </a:defRPr>
            </a:lvl1pPr>
            <a:lvl2pPr algn="ctr">
              <a:defRPr sz="4400">
                <a:solidFill>
                  <a:schemeClr val="tx2"/>
                </a:solidFill>
                <a:effectLst>
                  <a:outerShdw blurRad="38100" dist="38100" dir="2700000" algn="tl">
                    <a:srgbClr val="000000"/>
                  </a:outerShdw>
                </a:effectLst>
                <a:latin typeface="Comic Sans MS" pitchFamily="66" charset="0"/>
              </a:defRPr>
            </a:lvl2pPr>
            <a:lvl3pPr algn="ctr">
              <a:defRPr sz="4400">
                <a:solidFill>
                  <a:schemeClr val="tx2"/>
                </a:solidFill>
                <a:effectLst>
                  <a:outerShdw blurRad="38100" dist="38100" dir="2700000" algn="tl">
                    <a:srgbClr val="000000"/>
                  </a:outerShdw>
                </a:effectLst>
                <a:latin typeface="Comic Sans MS" pitchFamily="66" charset="0"/>
              </a:defRPr>
            </a:lvl3pPr>
            <a:lvl4pPr algn="ctr">
              <a:defRPr sz="4400">
                <a:solidFill>
                  <a:schemeClr val="tx2"/>
                </a:solidFill>
                <a:effectLst>
                  <a:outerShdw blurRad="38100" dist="38100" dir="2700000" algn="tl">
                    <a:srgbClr val="000000"/>
                  </a:outerShdw>
                </a:effectLst>
                <a:latin typeface="Comic Sans MS" pitchFamily="66" charset="0"/>
              </a:defRPr>
            </a:lvl4pPr>
            <a:lvl5pPr algn="ctr">
              <a:defRPr sz="4400">
                <a:solidFill>
                  <a:schemeClr val="tx2"/>
                </a:solidFill>
                <a:effectLst>
                  <a:outerShdw blurRad="38100" dist="38100" dir="2700000" algn="tl">
                    <a:srgbClr val="000000"/>
                  </a:outerShdw>
                </a:effectLst>
                <a:latin typeface="Comic Sans MS" pitchFamily="66" charset="0"/>
              </a:defRPr>
            </a:lvl5pPr>
            <a:lvl6pPr marL="457200" algn="ctr" fontAlgn="base">
              <a:spcBef>
                <a:spcPct val="0"/>
              </a:spcBef>
              <a:spcAft>
                <a:spcPct val="0"/>
              </a:spcAft>
              <a:defRPr sz="4400">
                <a:solidFill>
                  <a:schemeClr val="tx2"/>
                </a:solidFill>
                <a:effectLst>
                  <a:outerShdw blurRad="38100" dist="38100" dir="2700000" algn="tl">
                    <a:srgbClr val="000000"/>
                  </a:outerShdw>
                </a:effectLst>
                <a:latin typeface="Comic Sans MS" pitchFamily="66" charset="0"/>
              </a:defRPr>
            </a:lvl6pPr>
            <a:lvl7pPr marL="914400" algn="ctr" fontAlgn="base">
              <a:spcBef>
                <a:spcPct val="0"/>
              </a:spcBef>
              <a:spcAft>
                <a:spcPct val="0"/>
              </a:spcAft>
              <a:defRPr sz="4400">
                <a:solidFill>
                  <a:schemeClr val="tx2"/>
                </a:solidFill>
                <a:effectLst>
                  <a:outerShdw blurRad="38100" dist="38100" dir="2700000" algn="tl">
                    <a:srgbClr val="000000"/>
                  </a:outerShdw>
                </a:effectLst>
                <a:latin typeface="Comic Sans MS" pitchFamily="66" charset="0"/>
              </a:defRPr>
            </a:lvl7pPr>
            <a:lvl8pPr marL="1371600" algn="ctr" fontAlgn="base">
              <a:spcBef>
                <a:spcPct val="0"/>
              </a:spcBef>
              <a:spcAft>
                <a:spcPct val="0"/>
              </a:spcAft>
              <a:defRPr sz="4400">
                <a:solidFill>
                  <a:schemeClr val="tx2"/>
                </a:solidFill>
                <a:effectLst>
                  <a:outerShdw blurRad="38100" dist="38100" dir="2700000" algn="tl">
                    <a:srgbClr val="000000"/>
                  </a:outerShdw>
                </a:effectLst>
                <a:latin typeface="Comic Sans MS" pitchFamily="66" charset="0"/>
              </a:defRPr>
            </a:lvl8pPr>
            <a:lvl9pPr marL="1828800" algn="ctr" fontAlgn="base">
              <a:spcBef>
                <a:spcPct val="0"/>
              </a:spcBef>
              <a:spcAft>
                <a:spcPct val="0"/>
              </a:spcAft>
              <a:defRPr sz="4400">
                <a:solidFill>
                  <a:schemeClr val="tx2"/>
                </a:solidFill>
                <a:effectLst>
                  <a:outerShdw blurRad="38100" dist="38100" dir="2700000" algn="tl">
                    <a:srgbClr val="000000"/>
                  </a:outerShdw>
                </a:effectLst>
                <a:latin typeface="Comic Sans MS" pitchFamily="66" charset="0"/>
              </a:defRPr>
            </a:lvl9pPr>
          </a:lstStyle>
          <a:p>
            <a:pPr fontAlgn="auto">
              <a:spcBef>
                <a:spcPts val="0"/>
              </a:spcBef>
              <a:spcAft>
                <a:spcPts val="0"/>
              </a:spcAft>
              <a:defRPr/>
            </a:pPr>
            <a:r>
              <a:rPr lang="ru-RU" altLang="ru-RU" sz="2000" smtClean="0">
                <a:solidFill>
                  <a:srgbClr val="CC6600"/>
                </a:solidFill>
                <a:latin typeface="Arial" charset="0"/>
                <a:cs typeface="+mn-cs"/>
              </a:rPr>
              <a:t>Стресс – это не то,  что с вами случилось, а то, как вы это воспринимаете.</a:t>
            </a:r>
            <a:br>
              <a:rPr lang="ru-RU" altLang="ru-RU" sz="2000" smtClean="0">
                <a:solidFill>
                  <a:srgbClr val="CC6600"/>
                </a:solidFill>
                <a:latin typeface="Arial" charset="0"/>
                <a:cs typeface="+mn-cs"/>
              </a:rPr>
            </a:br>
            <a:r>
              <a:rPr lang="ru-RU" altLang="ru-RU" sz="2000" smtClean="0">
                <a:solidFill>
                  <a:srgbClr val="CC6600"/>
                </a:solidFill>
                <a:latin typeface="Arial" charset="0"/>
                <a:cs typeface="+mn-cs"/>
              </a:rPr>
              <a:t> Г.Селье</a:t>
            </a:r>
          </a:p>
        </p:txBody>
      </p:sp>
    </p:spTree>
  </p:cSld>
  <p:clrMapOvr>
    <a:masterClrMapping/>
  </p:clrMapOvr>
  <p:transition advTm="31329"/>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idx="4294967295"/>
          </p:nvPr>
        </p:nvSpPr>
        <p:spPr>
          <a:xfrm>
            <a:off x="685800" y="152400"/>
            <a:ext cx="6870700" cy="1284288"/>
          </a:xfrm>
        </p:spPr>
        <p:txBody>
          <a:bodyPr/>
          <a:lstStyle/>
          <a:p>
            <a:pPr eaLnBrk="1" hangingPunct="1">
              <a:defRPr/>
            </a:pPr>
            <a:r>
              <a:rPr lang="ru-RU" altLang="ru-RU" sz="4800" b="1" i="1" smtClean="0">
                <a:solidFill>
                  <a:srgbClr val="CC0099"/>
                </a:solidFill>
                <a:effectLst>
                  <a:outerShdw blurRad="38100" dist="38100" dir="2700000" algn="tl">
                    <a:srgbClr val="000000"/>
                  </a:outerShdw>
                </a:effectLst>
              </a:rPr>
              <a:t>Специально для родителей</a:t>
            </a:r>
          </a:p>
        </p:txBody>
      </p:sp>
      <p:sp>
        <p:nvSpPr>
          <p:cNvPr id="83971" name="Rectangle 3"/>
          <p:cNvSpPr>
            <a:spLocks noGrp="1" noChangeArrowheads="1"/>
          </p:cNvSpPr>
          <p:nvPr>
            <p:ph type="body" idx="4294967295"/>
          </p:nvPr>
        </p:nvSpPr>
        <p:spPr>
          <a:xfrm>
            <a:off x="1403350" y="1341438"/>
            <a:ext cx="7313613" cy="4800600"/>
          </a:xfrm>
        </p:spPr>
        <p:txBody>
          <a:bodyPr/>
          <a:lstStyle/>
          <a:p>
            <a:pPr eaLnBrk="1" hangingPunct="1">
              <a:lnSpc>
                <a:spcPct val="90000"/>
              </a:lnSpc>
            </a:pPr>
            <a:r>
              <a:rPr lang="ru-RU" altLang="ru-RU" smtClean="0">
                <a:solidFill>
                  <a:srgbClr val="CC6600"/>
                </a:solidFill>
              </a:rPr>
              <a:t>Накануне экзамена обеспечьте ребёнку полноценный отдых, он должен отдохнуть и как следует выспаться.</a:t>
            </a:r>
          </a:p>
          <a:p>
            <a:pPr eaLnBrk="1" hangingPunct="1">
              <a:lnSpc>
                <a:spcPct val="90000"/>
              </a:lnSpc>
            </a:pPr>
            <a:r>
              <a:rPr lang="ru-RU" altLang="ru-RU" smtClean="0">
                <a:solidFill>
                  <a:srgbClr val="CC6600"/>
                </a:solidFill>
              </a:rPr>
              <a:t>Посоветуйте взять пиджак или кофту, так как в помещении может быть прохладно.</a:t>
            </a:r>
          </a:p>
          <a:p>
            <a:pPr eaLnBrk="1" hangingPunct="1">
              <a:lnSpc>
                <a:spcPct val="90000"/>
              </a:lnSpc>
            </a:pPr>
            <a:r>
              <a:rPr lang="ru-RU" altLang="ru-RU" smtClean="0">
                <a:solidFill>
                  <a:srgbClr val="CC6600"/>
                </a:solidFill>
              </a:rPr>
              <a:t>Обратите внимание на питание ребёнка. Рыба, творог, орехи, курага –стимулируют работу головного мозга.</a:t>
            </a:r>
          </a:p>
        </p:txBody>
      </p:sp>
    </p:spTree>
  </p:cSld>
  <p:clrMapOvr>
    <a:masterClrMapping/>
  </p:clrMapOvr>
  <p:transition advTm="20469"/>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fontAlgn="auto">
              <a:spcAft>
                <a:spcPts val="0"/>
              </a:spcAft>
              <a:defRPr/>
            </a:pPr>
            <a:r>
              <a:rPr lang="ru-RU" sz="2000" dirty="0" smtClean="0"/>
              <a:t/>
            </a:r>
            <a:br>
              <a:rPr lang="ru-RU" sz="2000" dirty="0" smtClean="0"/>
            </a:br>
            <a:endParaRPr lang="ru-RU" sz="2000" dirty="0">
              <a:solidFill>
                <a:schemeClr val="accent5">
                  <a:lumMod val="75000"/>
                </a:schemeClr>
              </a:solidFill>
              <a:latin typeface="Times New Roman" pitchFamily="18" charset="0"/>
              <a:cs typeface="Times New Roman" pitchFamily="18" charset="0"/>
            </a:endParaRPr>
          </a:p>
        </p:txBody>
      </p:sp>
      <p:sp>
        <p:nvSpPr>
          <p:cNvPr id="84995" name="Содержимое 2"/>
          <p:cNvSpPr>
            <a:spLocks noGrp="1"/>
          </p:cNvSpPr>
          <p:nvPr>
            <p:ph idx="1"/>
          </p:nvPr>
        </p:nvSpPr>
        <p:spPr>
          <a:xfrm>
            <a:off x="457200" y="357188"/>
            <a:ext cx="8229600" cy="6215062"/>
          </a:xfrm>
        </p:spPr>
        <p:txBody>
          <a:bodyPr/>
          <a:lstStyle/>
          <a:p>
            <a:pPr algn="ctr">
              <a:lnSpc>
                <a:spcPct val="90000"/>
              </a:lnSpc>
              <a:buFont typeface="Wingdings 2" pitchFamily="18" charset="2"/>
              <a:buNone/>
            </a:pPr>
            <a:r>
              <a:rPr lang="ru-RU" altLang="ru-RU" sz="4000" b="1" smtClean="0">
                <a:solidFill>
                  <a:srgbClr val="FF0000"/>
                </a:solidFill>
              </a:rPr>
              <a:t>ПРАВОПОЛУШАРНЫЕ ДЕТИ</a:t>
            </a:r>
            <a:endParaRPr lang="ru-RU" altLang="ru-RU" sz="4000" b="1" smtClean="0">
              <a:solidFill>
                <a:srgbClr val="FF0000"/>
              </a:solidFill>
              <a:latin typeface="Arial" charset="0"/>
            </a:endParaRPr>
          </a:p>
          <a:p>
            <a:pPr algn="ctr">
              <a:lnSpc>
                <a:spcPct val="90000"/>
              </a:lnSpc>
              <a:buFont typeface="Wingdings 2" pitchFamily="18" charset="2"/>
              <a:buNone/>
            </a:pPr>
            <a:endParaRPr lang="ru-RU" altLang="ru-RU" sz="3600" b="1" smtClean="0">
              <a:solidFill>
                <a:srgbClr val="FF0000"/>
              </a:solidFill>
              <a:latin typeface="Arial" charset="0"/>
            </a:endParaRPr>
          </a:p>
          <a:p>
            <a:pPr>
              <a:lnSpc>
                <a:spcPct val="90000"/>
              </a:lnSpc>
              <a:buFont typeface="Wingdings 2" pitchFamily="18" charset="2"/>
              <a:buNone/>
            </a:pPr>
            <a:r>
              <a:rPr lang="ru-RU" altLang="ru-RU" sz="1700" smtClean="0">
                <a:latin typeface="Times New Roman" pitchFamily="18" charset="0"/>
                <a:cs typeface="Times New Roman" pitchFamily="18" charset="0"/>
              </a:rPr>
              <a:t>      </a:t>
            </a:r>
            <a:r>
              <a:rPr lang="ru-RU" altLang="ru-RU" sz="2400" smtClean="0">
                <a:cs typeface="Times New Roman" pitchFamily="18" charset="0"/>
              </a:rPr>
              <a:t>У таких детей богатое воображение, хорошо развитое образное мышление. Они прекрасно воспринимают метафоры, образы, сравнения, теряясь при необходимости мыслить логическими категориями.</a:t>
            </a:r>
          </a:p>
          <a:p>
            <a:pPr algn="ctr">
              <a:lnSpc>
                <a:spcPct val="90000"/>
              </a:lnSpc>
              <a:buFont typeface="Wingdings 2" pitchFamily="18" charset="2"/>
              <a:buNone/>
            </a:pPr>
            <a:r>
              <a:rPr lang="ru-RU" altLang="ru-RU" sz="2400" b="1" smtClean="0">
                <a:cs typeface="Times New Roman" pitchFamily="18" charset="0"/>
              </a:rPr>
              <a:t>Основные трудности, возникающие при сдаче ЕГЭ</a:t>
            </a:r>
          </a:p>
          <a:p>
            <a:pPr>
              <a:lnSpc>
                <a:spcPct val="90000"/>
              </a:lnSpc>
              <a:buFont typeface="Wingdings 2" pitchFamily="18" charset="2"/>
              <a:buNone/>
            </a:pPr>
            <a:r>
              <a:rPr lang="ru-RU" altLang="ru-RU" sz="2400" smtClean="0">
                <a:cs typeface="Times New Roman" pitchFamily="18" charset="0"/>
              </a:rPr>
              <a:t>      Дети могут испытывать затруднения при необходимости логически мыслить. Им трудно отвлечься от эмоционально-образной составляющей материала и сосредоточиться на фактах и теоретических построениях. Как правило, они хорошо справляются с гуманитарными предметами, испытывая сложности с предметами естественно-математического цикла.</a:t>
            </a:r>
          </a:p>
        </p:txBody>
      </p:sp>
    </p:spTree>
  </p:cSld>
  <p:clrMapOvr>
    <a:masterClrMapping/>
  </p:clrMapOvr>
  <p:transition advTm="31281"/>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6018" name="Rectangle 2"/>
          <p:cNvSpPr>
            <a:spLocks noGrp="1"/>
          </p:cNvSpPr>
          <p:nvPr>
            <p:ph type="title"/>
          </p:nvPr>
        </p:nvSpPr>
        <p:spPr>
          <a:xfrm>
            <a:off x="457200" y="260350"/>
            <a:ext cx="8229600" cy="1728788"/>
          </a:xfrm>
        </p:spPr>
        <p:txBody>
          <a:bodyPr/>
          <a:lstStyle/>
          <a:p>
            <a:r>
              <a:rPr lang="ru-RU" altLang="ru-RU" sz="6000" smtClean="0">
                <a:latin typeface="Times New Roman" pitchFamily="18" charset="0"/>
                <a:cs typeface="Times New Roman" pitchFamily="18" charset="0"/>
              </a:rPr>
              <a:t>   </a:t>
            </a:r>
            <a:r>
              <a:rPr lang="ru-RU" altLang="ru-RU" sz="4800" smtClean="0">
                <a:cs typeface="Times New Roman" pitchFamily="18" charset="0"/>
              </a:rPr>
              <a:t>Стратегии поддержки</a:t>
            </a:r>
            <a:r>
              <a:rPr lang="ru-RU" altLang="ru-RU" sz="4800" smtClean="0">
                <a:solidFill>
                  <a:srgbClr val="00CC66"/>
                </a:solidFill>
                <a:cs typeface="Times New Roman" pitchFamily="18" charset="0"/>
              </a:rPr>
              <a:t/>
            </a:r>
            <a:br>
              <a:rPr lang="ru-RU" altLang="ru-RU" sz="4800" smtClean="0">
                <a:solidFill>
                  <a:srgbClr val="00CC66"/>
                </a:solidFill>
                <a:cs typeface="Times New Roman" pitchFamily="18" charset="0"/>
              </a:rPr>
            </a:br>
            <a:endParaRPr lang="ru-RU" altLang="ru-RU" sz="4800" smtClean="0">
              <a:solidFill>
                <a:srgbClr val="00CC66"/>
              </a:solidFill>
              <a:cs typeface="Times New Roman" pitchFamily="18" charset="0"/>
            </a:endParaRPr>
          </a:p>
        </p:txBody>
      </p:sp>
      <p:sp>
        <p:nvSpPr>
          <p:cNvPr id="31747" name="Rectangle 3"/>
          <p:cNvSpPr>
            <a:spLocks noGrp="1"/>
          </p:cNvSpPr>
          <p:nvPr>
            <p:ph type="body" idx="1"/>
          </p:nvPr>
        </p:nvSpPr>
        <p:spPr>
          <a:xfrm>
            <a:off x="457200" y="1196975"/>
            <a:ext cx="8229600" cy="5127625"/>
          </a:xfrm>
        </p:spPr>
        <p:txBody>
          <a:bodyPr/>
          <a:lstStyle/>
          <a:p>
            <a:pPr algn="ctr">
              <a:lnSpc>
                <a:spcPct val="90000"/>
              </a:lnSpc>
              <a:buFont typeface="Wingdings 2" pitchFamily="18" charset="2"/>
              <a:buNone/>
            </a:pPr>
            <a:r>
              <a:rPr lang="ru-RU" altLang="ru-RU" sz="2400" smtClean="0">
                <a:solidFill>
                  <a:srgbClr val="3333FF"/>
                </a:solidFill>
                <a:cs typeface="Times New Roman" pitchFamily="18" charset="0"/>
              </a:rPr>
              <a:t>На этапе подготовки.</a:t>
            </a:r>
            <a:r>
              <a:rPr lang="ru-RU" altLang="ru-RU" sz="2400" smtClean="0">
                <a:cs typeface="Times New Roman" pitchFamily="18" charset="0"/>
              </a:rPr>
              <a:t> Чтобы учебный материал лучше усваивался, важно задействовать воображение и образное мышление: использовать сравнения, образы, метафоры, рисунки. Сухой теоретический материал важно проиллюстрировать примерами или картинками</a:t>
            </a:r>
          </a:p>
          <a:p>
            <a:pPr>
              <a:lnSpc>
                <a:spcPct val="90000"/>
              </a:lnSpc>
              <a:buFont typeface="Wingdings 2" pitchFamily="18" charset="2"/>
              <a:buNone/>
            </a:pPr>
            <a:endParaRPr lang="ru-RU" altLang="ru-RU" sz="2400" b="1" smtClean="0">
              <a:cs typeface="Times New Roman" pitchFamily="18" charset="0"/>
            </a:endParaRPr>
          </a:p>
          <a:p>
            <a:pPr>
              <a:lnSpc>
                <a:spcPct val="90000"/>
              </a:lnSpc>
              <a:buFont typeface="Wingdings 2" pitchFamily="18" charset="2"/>
              <a:buNone/>
            </a:pPr>
            <a:r>
              <a:rPr lang="ru-RU" altLang="ru-RU" sz="2400" smtClean="0">
                <a:cs typeface="Times New Roman" pitchFamily="18" charset="0"/>
              </a:rPr>
              <a:t>      </a:t>
            </a:r>
            <a:r>
              <a:rPr lang="ru-RU" altLang="ru-RU" sz="2400" smtClean="0">
                <a:solidFill>
                  <a:srgbClr val="3333FF"/>
                </a:solidFill>
                <a:cs typeface="Times New Roman" pitchFamily="18" charset="0"/>
              </a:rPr>
              <a:t>Во время экзамена.</a:t>
            </a:r>
            <a:r>
              <a:rPr lang="ru-RU" altLang="ru-RU" sz="2400" smtClean="0">
                <a:cs typeface="Times New Roman" pitchFamily="18" charset="0"/>
              </a:rPr>
              <a:t> Правополушарным детям лучше пробовать свои силы не в простейших тестовых заданиях (типа А), а там, где требуется развернутый ответ. Им это будет проще. Возможно, именно с таких заданий им стоит начинать, а уже потом переходить к тестам множественного выбора (к заданиям типа В и С).</a:t>
            </a:r>
          </a:p>
          <a:p>
            <a:pPr>
              <a:lnSpc>
                <a:spcPct val="90000"/>
              </a:lnSpc>
              <a:buFont typeface="Wingdings 2" pitchFamily="18" charset="2"/>
              <a:buNone/>
            </a:pPr>
            <a:endParaRPr lang="ru-RU" altLang="ru-RU" sz="2400" smtClean="0">
              <a:solidFill>
                <a:srgbClr val="00CC66"/>
              </a:solidFill>
              <a:latin typeface="Times New Roman" pitchFamily="18" charset="0"/>
              <a:cs typeface="Times New Roman" pitchFamily="18" charset="0"/>
            </a:endParaRPr>
          </a:p>
          <a:p>
            <a:endParaRPr lang="ru-RU" altLang="ru-RU" sz="2400" smtClean="0"/>
          </a:p>
        </p:txBody>
      </p:sp>
    </p:spTree>
    <p:custDataLst>
      <p:tags r:id="rId1"/>
    </p:custDataLst>
  </p:cSld>
  <p:clrMapOvr>
    <a:masterClrMapping/>
  </p:clrMapOvr>
  <p:transition advTm="30687"/>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174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174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7"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Заголовок 1"/>
          <p:cNvSpPr>
            <a:spLocks noGrp="1"/>
          </p:cNvSpPr>
          <p:nvPr>
            <p:ph type="title"/>
          </p:nvPr>
        </p:nvSpPr>
        <p:spPr>
          <a:xfrm>
            <a:off x="468313" y="260350"/>
            <a:ext cx="8229600" cy="1439863"/>
          </a:xfrm>
        </p:spPr>
        <p:txBody>
          <a:bodyPr/>
          <a:lstStyle/>
          <a:p>
            <a:r>
              <a:rPr lang="ru-RU" altLang="ru-RU" b="1" smtClean="0">
                <a:solidFill>
                  <a:srgbClr val="B23B7E"/>
                </a:solidFill>
                <a:cs typeface="Times New Roman" pitchFamily="18" charset="0"/>
              </a:rPr>
              <a:t>ТРЕВОЖНЫЕ ДЕТИ</a:t>
            </a:r>
            <a:br>
              <a:rPr lang="ru-RU" altLang="ru-RU" b="1" smtClean="0">
                <a:solidFill>
                  <a:srgbClr val="B23B7E"/>
                </a:solidFill>
                <a:cs typeface="Times New Roman" pitchFamily="18" charset="0"/>
              </a:rPr>
            </a:br>
            <a:endParaRPr lang="ru-RU" altLang="ru-RU" b="1" smtClean="0">
              <a:solidFill>
                <a:srgbClr val="B23B7E"/>
              </a:solidFill>
              <a:cs typeface="Times New Roman" pitchFamily="18" charset="0"/>
            </a:endParaRPr>
          </a:p>
        </p:txBody>
      </p:sp>
      <p:sp>
        <p:nvSpPr>
          <p:cNvPr id="87043" name="Содержимое 2"/>
          <p:cNvSpPr>
            <a:spLocks noGrp="1"/>
          </p:cNvSpPr>
          <p:nvPr>
            <p:ph idx="1"/>
          </p:nvPr>
        </p:nvSpPr>
        <p:spPr>
          <a:xfrm>
            <a:off x="457200" y="1412875"/>
            <a:ext cx="8229600" cy="5087938"/>
          </a:xfrm>
        </p:spPr>
        <p:txBody>
          <a:bodyPr/>
          <a:lstStyle/>
          <a:p>
            <a:pPr>
              <a:buFont typeface="Wingdings 2" pitchFamily="18" charset="2"/>
              <a:buNone/>
            </a:pPr>
            <a:r>
              <a:rPr lang="ru-RU" altLang="ru-RU" sz="1800" smtClean="0">
                <a:latin typeface="Times New Roman" pitchFamily="18" charset="0"/>
                <a:cs typeface="Times New Roman" pitchFamily="18" charset="0"/>
              </a:rPr>
              <a:t>      </a:t>
            </a:r>
            <a:r>
              <a:rPr lang="ru-RU" altLang="ru-RU" sz="2000" smtClean="0">
                <a:cs typeface="Times New Roman" pitchFamily="18" charset="0"/>
              </a:rPr>
              <a:t>Эти дети часто перепроверяют уже сделанное, постоянно исправляют написанное, причем это может и не вести к существенному улучшению качества работы. При устном ответе они, как правило, пристально наблюдают за реакциями взрослого. Они обычно задают множество уточняющих вопросов, часто переспрашивают учителя, проверяя, правильно ли они его поняли.</a:t>
            </a:r>
          </a:p>
          <a:p>
            <a:pPr algn="ctr">
              <a:buFont typeface="Wingdings 2" pitchFamily="18" charset="2"/>
              <a:buNone/>
            </a:pPr>
            <a:r>
              <a:rPr lang="ru-RU" altLang="ru-RU" sz="2000" b="1" smtClean="0">
                <a:cs typeface="Times New Roman" pitchFamily="18" charset="0"/>
              </a:rPr>
              <a:t>Основные трудности, возникающие при сдаче ЕГЭ</a:t>
            </a:r>
          </a:p>
          <a:p>
            <a:pPr>
              <a:buFont typeface="Wingdings 2" pitchFamily="18" charset="2"/>
              <a:buNone/>
            </a:pPr>
            <a:r>
              <a:rPr lang="ru-RU" altLang="ru-RU" sz="2000" smtClean="0">
                <a:cs typeface="Times New Roman" pitchFamily="18" charset="0"/>
              </a:rPr>
              <a:t>       Ситуация экзамена вообще сложна для тревожных детей, потому что она по природе своей оценочная. Наиболее трудной стороной ЕГЭ для тревожного ребенка является отсутствие эмоционального контакта со взрослым.</a:t>
            </a:r>
          </a:p>
        </p:txBody>
      </p:sp>
    </p:spTree>
  </p:cSld>
  <p:clrMapOvr>
    <a:masterClrMapping/>
  </p:clrMapOvr>
  <p:transition advTm="30281"/>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8066" name="Rectangle 2"/>
          <p:cNvSpPr>
            <a:spLocks noGrp="1"/>
          </p:cNvSpPr>
          <p:nvPr>
            <p:ph type="title"/>
          </p:nvPr>
        </p:nvSpPr>
        <p:spPr>
          <a:xfrm>
            <a:off x="685800" y="115888"/>
            <a:ext cx="6870700" cy="1873250"/>
          </a:xfrm>
        </p:spPr>
        <p:txBody>
          <a:bodyPr/>
          <a:lstStyle/>
          <a:p>
            <a:r>
              <a:rPr lang="ru-RU" altLang="ru-RU" b="1" smtClean="0">
                <a:latin typeface="Times New Roman" pitchFamily="18" charset="0"/>
                <a:cs typeface="Times New Roman" pitchFamily="18" charset="0"/>
              </a:rPr>
              <a:t>      </a:t>
            </a:r>
            <a:r>
              <a:rPr lang="ru-RU" altLang="ru-RU" b="1" smtClean="0">
                <a:cs typeface="Times New Roman" pitchFamily="18" charset="0"/>
              </a:rPr>
              <a:t>Стратегии поддержки</a:t>
            </a:r>
            <a:r>
              <a:rPr lang="ru-RU" altLang="ru-RU" sz="4000" b="1" smtClean="0">
                <a:cs typeface="Times New Roman" pitchFamily="18" charset="0"/>
              </a:rPr>
              <a:t> </a:t>
            </a:r>
            <a:r>
              <a:rPr lang="ru-RU" altLang="ru-RU" sz="4000" b="1" smtClean="0">
                <a:latin typeface="Times New Roman" pitchFamily="18" charset="0"/>
                <a:cs typeface="Times New Roman" pitchFamily="18" charset="0"/>
              </a:rPr>
              <a:t/>
            </a:r>
            <a:br>
              <a:rPr lang="ru-RU" altLang="ru-RU" sz="4000" b="1" smtClean="0">
                <a:latin typeface="Times New Roman" pitchFamily="18" charset="0"/>
                <a:cs typeface="Times New Roman" pitchFamily="18" charset="0"/>
              </a:rPr>
            </a:br>
            <a:endParaRPr lang="ru-RU" altLang="ru-RU" sz="4000" b="1" smtClean="0">
              <a:latin typeface="Times New Roman" pitchFamily="18" charset="0"/>
              <a:cs typeface="Times New Roman" pitchFamily="18" charset="0"/>
            </a:endParaRPr>
          </a:p>
        </p:txBody>
      </p:sp>
      <p:sp>
        <p:nvSpPr>
          <p:cNvPr id="34819" name="Rectangle 3"/>
          <p:cNvSpPr>
            <a:spLocks noGrp="1"/>
          </p:cNvSpPr>
          <p:nvPr>
            <p:ph type="body" idx="1"/>
          </p:nvPr>
        </p:nvSpPr>
        <p:spPr/>
        <p:txBody>
          <a:bodyPr/>
          <a:lstStyle/>
          <a:p>
            <a:pPr algn="ctr">
              <a:buFont typeface="Wingdings 2" pitchFamily="18" charset="2"/>
              <a:buNone/>
            </a:pPr>
            <a:r>
              <a:rPr lang="ru-RU" altLang="ru-RU" sz="2000" smtClean="0">
                <a:solidFill>
                  <a:srgbClr val="3333FF"/>
                </a:solidFill>
                <a:cs typeface="Times New Roman" pitchFamily="18" charset="0"/>
              </a:rPr>
              <a:t>На этапе подготовки.</a:t>
            </a:r>
            <a:r>
              <a:rPr lang="ru-RU" altLang="ru-RU" sz="2000" smtClean="0">
                <a:cs typeface="Times New Roman" pitchFamily="18" charset="0"/>
              </a:rPr>
              <a:t> Задача взрослого — создание ситуации успеха, поощрение, поддержка. В этом огромную роль играют поддерживающие высказывания: "Я уверен, что ты справишься", "Ты так хорошо справился с контрольной по физике".</a:t>
            </a:r>
          </a:p>
          <a:p>
            <a:pPr>
              <a:buFont typeface="Wingdings 2" pitchFamily="18" charset="2"/>
              <a:buNone/>
            </a:pPr>
            <a:endParaRPr lang="ru-RU" altLang="ru-RU" sz="2000" smtClean="0">
              <a:cs typeface="Times New Roman" pitchFamily="18" charset="0"/>
            </a:endParaRPr>
          </a:p>
          <a:p>
            <a:pPr>
              <a:buFont typeface="Wingdings 2" pitchFamily="18" charset="2"/>
              <a:buNone/>
            </a:pPr>
            <a:r>
              <a:rPr lang="ru-RU" altLang="ru-RU" sz="2000" smtClean="0">
                <a:cs typeface="Times New Roman" pitchFamily="18" charset="0"/>
              </a:rPr>
              <a:t>      </a:t>
            </a:r>
            <a:r>
              <a:rPr lang="ru-RU" altLang="ru-RU" sz="2000" smtClean="0">
                <a:solidFill>
                  <a:srgbClr val="3333FF"/>
                </a:solidFill>
                <a:cs typeface="Times New Roman" pitchFamily="18" charset="0"/>
              </a:rPr>
              <a:t>Во время проведения экзамена.</a:t>
            </a:r>
            <a:r>
              <a:rPr lang="ru-RU" altLang="ru-RU" sz="2000" smtClean="0">
                <a:cs typeface="Times New Roman" pitchFamily="18" charset="0"/>
              </a:rPr>
              <a:t> Очень важно обеспечить тревожным детям ощущение эмоциональной поддержки. Это можно сделать различными невербальными способами: посмотреть, улыбнуться и т.д.</a:t>
            </a:r>
          </a:p>
          <a:p>
            <a:pPr>
              <a:buFont typeface="Wingdings 2" pitchFamily="18" charset="2"/>
              <a:buNone/>
            </a:pPr>
            <a:endParaRPr lang="ru-RU" altLang="ru-RU" sz="2000" smtClean="0">
              <a:solidFill>
                <a:srgbClr val="00CC66"/>
              </a:solidFill>
              <a:latin typeface="Times New Roman" pitchFamily="18" charset="0"/>
              <a:cs typeface="Times New Roman" pitchFamily="18" charset="0"/>
            </a:endParaRPr>
          </a:p>
          <a:p>
            <a:endParaRPr lang="ru-RU" altLang="ru-RU" sz="2000" smtClean="0">
              <a:solidFill>
                <a:srgbClr val="00CC66"/>
              </a:solidFill>
            </a:endParaRPr>
          </a:p>
        </p:txBody>
      </p:sp>
    </p:spTree>
    <p:custDataLst>
      <p:tags r:id="rId1"/>
    </p:custDataLst>
  </p:cSld>
  <p:clrMapOvr>
    <a:masterClrMapping/>
  </p:clrMapOvr>
  <p:transition advTm="30531"/>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481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4819">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9"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Заголовок 1"/>
          <p:cNvSpPr>
            <a:spLocks noGrp="1"/>
          </p:cNvSpPr>
          <p:nvPr>
            <p:ph type="title"/>
          </p:nvPr>
        </p:nvSpPr>
        <p:spPr>
          <a:xfrm>
            <a:off x="457200" y="274638"/>
            <a:ext cx="8229600" cy="1354137"/>
          </a:xfrm>
        </p:spPr>
        <p:txBody>
          <a:bodyPr/>
          <a:lstStyle/>
          <a:p>
            <a:r>
              <a:rPr lang="ru-RU" altLang="ru-RU" sz="3600" b="1" smtClean="0">
                <a:solidFill>
                  <a:srgbClr val="B23B7E"/>
                </a:solidFill>
                <a:cs typeface="Times New Roman" pitchFamily="18" charset="0"/>
              </a:rPr>
              <a:t>НЕУВЕРЕННЫЕ ДЕТИ</a:t>
            </a:r>
            <a:br>
              <a:rPr lang="ru-RU" altLang="ru-RU" sz="3600" b="1" smtClean="0">
                <a:solidFill>
                  <a:srgbClr val="B23B7E"/>
                </a:solidFill>
                <a:cs typeface="Times New Roman" pitchFamily="18" charset="0"/>
              </a:rPr>
            </a:br>
            <a:endParaRPr lang="ru-RU" altLang="ru-RU" sz="3600" b="1" smtClean="0">
              <a:solidFill>
                <a:srgbClr val="B23B7E"/>
              </a:solidFill>
              <a:cs typeface="Times New Roman" pitchFamily="18" charset="0"/>
            </a:endParaRPr>
          </a:p>
        </p:txBody>
      </p:sp>
      <p:sp>
        <p:nvSpPr>
          <p:cNvPr id="89091" name="Содержимое 2"/>
          <p:cNvSpPr>
            <a:spLocks noGrp="1"/>
          </p:cNvSpPr>
          <p:nvPr>
            <p:ph idx="1"/>
          </p:nvPr>
        </p:nvSpPr>
        <p:spPr>
          <a:xfrm>
            <a:off x="457200" y="1268413"/>
            <a:ext cx="8229600" cy="5232400"/>
          </a:xfrm>
        </p:spPr>
        <p:txBody>
          <a:bodyPr/>
          <a:lstStyle/>
          <a:p>
            <a:pPr>
              <a:lnSpc>
                <a:spcPct val="90000"/>
              </a:lnSpc>
              <a:buFont typeface="Wingdings 2" pitchFamily="18" charset="2"/>
              <a:buNone/>
            </a:pPr>
            <a:r>
              <a:rPr lang="ru-RU" altLang="ru-RU" sz="1800" smtClean="0">
                <a:cs typeface="Times New Roman" pitchFamily="18" charset="0"/>
              </a:rPr>
              <a:t>      </a:t>
            </a:r>
            <a:r>
              <a:rPr lang="ru-RU" altLang="ru-RU" sz="2000" smtClean="0">
                <a:cs typeface="Times New Roman" pitchFamily="18" charset="0"/>
              </a:rPr>
              <a:t>Проблема таких детей в том, что они не умеют опираться на собственное мнение, они склонны прибегать к помощи других людей. Неуверенные дети не могут самостоятельно проверить качество своей работы: они сами себе не доверяют. Они могут хорошо справляться с теми заданиями, где требуется работа по образцу, но испытывают затруднения при необходимости самостоятельного выбора стратегии решения. </a:t>
            </a:r>
          </a:p>
          <a:p>
            <a:pPr algn="ctr">
              <a:lnSpc>
                <a:spcPct val="90000"/>
              </a:lnSpc>
              <a:buFont typeface="Wingdings 2" pitchFamily="18" charset="2"/>
              <a:buNone/>
            </a:pPr>
            <a:r>
              <a:rPr lang="ru-RU" altLang="ru-RU" sz="2000" b="1" smtClean="0">
                <a:cs typeface="Times New Roman" pitchFamily="18" charset="0"/>
              </a:rPr>
              <a:t>Основные трудности, возникающие при сдаче ЕГЭ</a:t>
            </a:r>
          </a:p>
          <a:p>
            <a:pPr>
              <a:lnSpc>
                <a:spcPct val="90000"/>
              </a:lnSpc>
              <a:buFont typeface="Wingdings 2" pitchFamily="18" charset="2"/>
              <a:buNone/>
            </a:pPr>
            <a:r>
              <a:rPr lang="ru-RU" altLang="ru-RU" sz="2000" smtClean="0">
                <a:cs typeface="Times New Roman" pitchFamily="18" charset="0"/>
              </a:rPr>
              <a:t>       Неуверенные дети испытывают затруднения во время любого экзамена, поскольку им сложно опираться только на собственные ресурсы и принимать самостоятельное решение. При сдаче ЕГЭ дети испытывают дополнительные сложности, поскольку принципиальное значение там имеет самостоятельный выбор стратегии деятельности, а эта задача для неуверенных детей крайне сложна.</a:t>
            </a:r>
          </a:p>
          <a:p>
            <a:pPr>
              <a:lnSpc>
                <a:spcPct val="90000"/>
              </a:lnSpc>
              <a:buFont typeface="Wingdings 2" pitchFamily="18" charset="2"/>
              <a:buNone/>
            </a:pPr>
            <a:endParaRPr lang="ru-RU" altLang="ru-RU" sz="2000" smtClean="0">
              <a:latin typeface="Times New Roman" pitchFamily="18" charset="0"/>
              <a:cs typeface="Times New Roman" pitchFamily="18" charset="0"/>
            </a:endParaRPr>
          </a:p>
          <a:p>
            <a:pPr>
              <a:lnSpc>
                <a:spcPct val="90000"/>
              </a:lnSpc>
              <a:buFont typeface="Wingdings 2" pitchFamily="18" charset="2"/>
              <a:buNone/>
            </a:pPr>
            <a:endParaRPr lang="ru-RU" altLang="ru-RU" sz="1800" smtClean="0">
              <a:latin typeface="Times New Roman" pitchFamily="18" charset="0"/>
              <a:cs typeface="Times New Roman" pitchFamily="18" charset="0"/>
            </a:endParaRPr>
          </a:p>
        </p:txBody>
      </p:sp>
    </p:spTree>
  </p:cSld>
  <p:clrMapOvr>
    <a:masterClrMapping/>
  </p:clrMapOvr>
  <p:transition advTm="30594"/>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0114" name="Rectangle 2"/>
          <p:cNvSpPr>
            <a:spLocks noGrp="1"/>
          </p:cNvSpPr>
          <p:nvPr>
            <p:ph type="title"/>
          </p:nvPr>
        </p:nvSpPr>
        <p:spPr>
          <a:xfrm>
            <a:off x="457200" y="188913"/>
            <a:ext cx="8229600" cy="1727200"/>
          </a:xfrm>
        </p:spPr>
        <p:txBody>
          <a:bodyPr/>
          <a:lstStyle/>
          <a:p>
            <a:r>
              <a:rPr lang="ru-RU" altLang="ru-RU" sz="4000" b="1" smtClean="0"/>
              <a:t>     Стратегии поддержки</a:t>
            </a:r>
            <a:br>
              <a:rPr lang="ru-RU" altLang="ru-RU" sz="4000" b="1" smtClean="0"/>
            </a:br>
            <a:r>
              <a:rPr lang="ru-RU" altLang="ru-RU" sz="4000" b="1" smtClean="0"/>
              <a:t/>
            </a:r>
            <a:br>
              <a:rPr lang="ru-RU" altLang="ru-RU" sz="4000" b="1" smtClean="0"/>
            </a:br>
            <a:endParaRPr lang="ru-RU" altLang="ru-RU" sz="4000" b="1" smtClean="0"/>
          </a:p>
        </p:txBody>
      </p:sp>
      <p:sp>
        <p:nvSpPr>
          <p:cNvPr id="49155" name="Rectangle 3"/>
          <p:cNvSpPr>
            <a:spLocks noGrp="1"/>
          </p:cNvSpPr>
          <p:nvPr>
            <p:ph type="body" idx="1"/>
          </p:nvPr>
        </p:nvSpPr>
        <p:spPr>
          <a:xfrm>
            <a:off x="685800" y="981075"/>
            <a:ext cx="7696200" cy="4505325"/>
          </a:xfrm>
        </p:spPr>
        <p:txBody>
          <a:bodyPr/>
          <a:lstStyle/>
          <a:p>
            <a:pPr>
              <a:lnSpc>
                <a:spcPct val="90000"/>
              </a:lnSpc>
              <a:spcBef>
                <a:spcPct val="0"/>
              </a:spcBef>
              <a:buFontTx/>
              <a:buNone/>
            </a:pPr>
            <a:r>
              <a:rPr lang="ru-RU" altLang="ru-RU" sz="2800" smtClean="0">
                <a:solidFill>
                  <a:srgbClr val="3333FF"/>
                </a:solidFill>
                <a:latin typeface="Arial" charset="0"/>
              </a:rPr>
              <a:t>На этапе подготовки.</a:t>
            </a:r>
            <a:r>
              <a:rPr lang="ru-RU" altLang="ru-RU" sz="2800" smtClean="0">
                <a:latin typeface="Arial" charset="0"/>
              </a:rPr>
              <a:t> </a:t>
            </a:r>
            <a:r>
              <a:rPr lang="ru-RU" altLang="ru-RU" sz="2800" smtClean="0"/>
              <a:t>Очень важно, чтобы неуверенный ребенок получил положительный опыт принятия другими людьми его личного выбора. При работе с такими детьми необходимо воздерживаться от советов и рекомендаций ("Сначала реши простые задания, а потом переходи к сложным"). Лучше предложить выбрать ему самому и терпеливо дождаться, когда он примет решение ("Как ты думаешь, с чего лучше начать: с простых или сложных заданий?").</a:t>
            </a:r>
          </a:p>
          <a:p>
            <a:pPr>
              <a:lnSpc>
                <a:spcPct val="90000"/>
              </a:lnSpc>
            </a:pPr>
            <a:endParaRPr lang="ru-RU" altLang="ru-RU" sz="2800" smtClean="0"/>
          </a:p>
        </p:txBody>
      </p:sp>
    </p:spTree>
    <p:custDataLst>
      <p:tags r:id="rId1"/>
    </p:custDataLst>
  </p:cSld>
  <p:clrMapOvr>
    <a:masterClrMapping/>
  </p:clrMapOvr>
  <p:transition advTm="30157"/>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915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155"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288" y="260350"/>
            <a:ext cx="8229600" cy="1223963"/>
          </a:xfrm>
        </p:spPr>
        <p:txBody>
          <a:bodyPr>
            <a:normAutofit fontScale="90000"/>
          </a:bodyPr>
          <a:lstStyle/>
          <a:p>
            <a:pPr>
              <a:defRPr/>
            </a:pPr>
            <a:r>
              <a:rPr lang="ru-RU" altLang="ru-RU" sz="3600" b="1" dirty="0" smtClean="0">
                <a:solidFill>
                  <a:srgbClr val="B23B7E"/>
                </a:solidFill>
                <a:cs typeface="Times New Roman" pitchFamily="18" charset="0"/>
              </a:rPr>
              <a:t>ПЕРФЕКЦИОНИСТЫ И "ОТЛИЧНИКИ"</a:t>
            </a:r>
            <a:br>
              <a:rPr lang="ru-RU" altLang="ru-RU" sz="3600" b="1" dirty="0" smtClean="0">
                <a:solidFill>
                  <a:srgbClr val="B23B7E"/>
                </a:solidFill>
                <a:cs typeface="Times New Roman" pitchFamily="18" charset="0"/>
              </a:rPr>
            </a:br>
            <a:endParaRPr lang="ru-RU" altLang="ru-RU" sz="3600" b="1" dirty="0" smtClean="0">
              <a:solidFill>
                <a:srgbClr val="B23B7E"/>
              </a:solidFill>
              <a:cs typeface="Times New Roman" pitchFamily="18" charset="0"/>
            </a:endParaRPr>
          </a:p>
        </p:txBody>
      </p:sp>
      <p:sp>
        <p:nvSpPr>
          <p:cNvPr id="91139" name="Содержимое 2"/>
          <p:cNvSpPr>
            <a:spLocks noGrp="1"/>
          </p:cNvSpPr>
          <p:nvPr>
            <p:ph idx="1"/>
          </p:nvPr>
        </p:nvSpPr>
        <p:spPr>
          <a:xfrm>
            <a:off x="457200" y="1196975"/>
            <a:ext cx="8229600" cy="4929188"/>
          </a:xfrm>
        </p:spPr>
        <p:txBody>
          <a:bodyPr/>
          <a:lstStyle/>
          <a:p>
            <a:pPr>
              <a:buFont typeface="Wingdings 2" pitchFamily="18" charset="2"/>
              <a:buNone/>
            </a:pPr>
            <a:r>
              <a:rPr lang="ru-RU" altLang="ru-RU" sz="1800" smtClean="0">
                <a:cs typeface="Times New Roman" pitchFamily="18" charset="0"/>
              </a:rPr>
              <a:t>      </a:t>
            </a:r>
            <a:r>
              <a:rPr lang="ru-RU" altLang="ru-RU" sz="2000" smtClean="0">
                <a:cs typeface="Times New Roman" pitchFamily="18" charset="0"/>
              </a:rPr>
              <a:t>Дети данной категории обычно отличаются высокой успеваемостью, ответственностью, организованностью, исполнительностью. Если они выполняют задание, они стремятся сделать его лучше всех или быстрее остальных использовать дополнительный материал. Перфекционисты очень чувствительны к похвале и вообще к любой оценке своей деятельности. Все, что они делают, должно быть замечено и высоко оценено. Для таких детей характерен очень высокий уровень притязаний и крайне неустойчивая самооценка</a:t>
            </a:r>
          </a:p>
          <a:p>
            <a:pPr algn="ctr">
              <a:buFont typeface="Wingdings 2" pitchFamily="18" charset="2"/>
              <a:buNone/>
            </a:pPr>
            <a:r>
              <a:rPr lang="ru-RU" altLang="ru-RU" sz="2000" b="1" smtClean="0">
                <a:cs typeface="Times New Roman" pitchFamily="18" charset="0"/>
              </a:rPr>
              <a:t>Основные трудности, возникающие при сдаче ЕГЭ</a:t>
            </a:r>
          </a:p>
          <a:p>
            <a:pPr>
              <a:buFont typeface="Wingdings 2" pitchFamily="18" charset="2"/>
              <a:buNone/>
            </a:pPr>
            <a:r>
              <a:rPr lang="ru-RU" altLang="ru-RU" sz="2000" smtClean="0">
                <a:cs typeface="Times New Roman" pitchFamily="18" charset="0"/>
              </a:rPr>
              <a:t>     ЕГЭ для данной категории детей — это тот самый случай, когда верной оказывается пословица "Лучшее — враг хорошего". Им недостаточно выполнить минимально необходимый объем заданий, им нужно сделать все, причем безошибочно. Еще один возможный камень преткновения для них — это необходимость пропустить задание, если они не могут с ним справиться.</a:t>
            </a:r>
          </a:p>
        </p:txBody>
      </p:sp>
    </p:spTree>
  </p:cSld>
  <p:clrMapOvr>
    <a:masterClrMapping/>
  </p:clrMapOvr>
  <p:transition advTm="30500"/>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62" name="Rectangle 2"/>
          <p:cNvSpPr>
            <a:spLocks noGrp="1"/>
          </p:cNvSpPr>
          <p:nvPr>
            <p:ph type="title"/>
          </p:nvPr>
        </p:nvSpPr>
        <p:spPr>
          <a:xfrm>
            <a:off x="685800" y="152400"/>
            <a:ext cx="6870700" cy="1981200"/>
          </a:xfrm>
        </p:spPr>
        <p:txBody>
          <a:bodyPr/>
          <a:lstStyle/>
          <a:p>
            <a:r>
              <a:rPr lang="ru-RU" altLang="ru-RU" sz="4600" b="1" smtClean="0">
                <a:latin typeface="Arial" charset="0"/>
              </a:rPr>
              <a:t> </a:t>
            </a:r>
            <a:r>
              <a:rPr lang="ru-RU" altLang="ru-RU" sz="4600" b="1" smtClean="0"/>
              <a:t>     Стратегии поддержки</a:t>
            </a:r>
            <a:r>
              <a:rPr lang="ru-RU" altLang="ru-RU" sz="4600" b="1" smtClean="0">
                <a:latin typeface="Arial" charset="0"/>
              </a:rPr>
              <a:t/>
            </a:r>
            <a:br>
              <a:rPr lang="ru-RU" altLang="ru-RU" sz="4600" b="1" smtClean="0">
                <a:latin typeface="Arial" charset="0"/>
              </a:rPr>
            </a:br>
            <a:endParaRPr lang="ru-RU" altLang="ru-RU" sz="4600" b="1" smtClean="0">
              <a:latin typeface="Arial" charset="0"/>
            </a:endParaRPr>
          </a:p>
        </p:txBody>
      </p:sp>
      <p:sp>
        <p:nvSpPr>
          <p:cNvPr id="48131" name="Rectangle 3"/>
          <p:cNvSpPr>
            <a:spLocks noGrp="1"/>
          </p:cNvSpPr>
          <p:nvPr>
            <p:ph type="body" idx="1"/>
          </p:nvPr>
        </p:nvSpPr>
        <p:spPr>
          <a:xfrm>
            <a:off x="685800" y="1125538"/>
            <a:ext cx="7918450" cy="4360862"/>
          </a:xfrm>
        </p:spPr>
        <p:txBody>
          <a:bodyPr/>
          <a:lstStyle/>
          <a:p>
            <a:pPr>
              <a:spcBef>
                <a:spcPct val="0"/>
              </a:spcBef>
              <a:buFontTx/>
              <a:buNone/>
            </a:pPr>
            <a:endParaRPr lang="ru-RU" altLang="ru-RU" smtClean="0">
              <a:solidFill>
                <a:srgbClr val="3333FF"/>
              </a:solidFill>
              <a:latin typeface="Arial" charset="0"/>
            </a:endParaRPr>
          </a:p>
          <a:p>
            <a:pPr>
              <a:spcBef>
                <a:spcPct val="0"/>
              </a:spcBef>
              <a:buFontTx/>
              <a:buNone/>
            </a:pPr>
            <a:r>
              <a:rPr lang="ru-RU" altLang="ru-RU" smtClean="0">
                <a:solidFill>
                  <a:srgbClr val="3333FF"/>
                </a:solidFill>
                <a:latin typeface="Arial" charset="0"/>
              </a:rPr>
              <a:t>На этапе подготовки.</a:t>
            </a:r>
            <a:r>
              <a:rPr lang="ru-RU" altLang="ru-RU" smtClean="0">
                <a:latin typeface="Arial" charset="0"/>
              </a:rPr>
              <a:t> </a:t>
            </a:r>
            <a:r>
              <a:rPr lang="ru-RU" altLang="ru-RU" smtClean="0"/>
              <a:t>Очень важно помочь таким детям скорректировать их ожидания и осознать разницу между "достаточным" и "превосходным". Им необходимо понять, что для получения отличной оценки нет необходимости выпол</a:t>
            </a:r>
            <a:r>
              <a:rPr lang="ru-RU" altLang="ru-RU" smtClean="0">
                <a:latin typeface="Arial" charset="0"/>
              </a:rPr>
              <a:t>нять все задания. </a:t>
            </a:r>
          </a:p>
          <a:p>
            <a:endParaRPr lang="ru-RU" altLang="ru-RU" smtClean="0"/>
          </a:p>
        </p:txBody>
      </p:sp>
    </p:spTree>
    <p:custDataLst>
      <p:tags r:id="rId1"/>
    </p:custDataLst>
  </p:cSld>
  <p:clrMapOvr>
    <a:masterClrMapping/>
  </p:clrMapOvr>
  <p:transition advTm="30407"/>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8131">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131"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Заголовок 1"/>
          <p:cNvSpPr>
            <a:spLocks noGrp="1"/>
          </p:cNvSpPr>
          <p:nvPr>
            <p:ph type="title"/>
          </p:nvPr>
        </p:nvSpPr>
        <p:spPr>
          <a:xfrm>
            <a:off x="457200" y="0"/>
            <a:ext cx="8229600" cy="2349500"/>
          </a:xfrm>
        </p:spPr>
        <p:txBody>
          <a:bodyPr/>
          <a:lstStyle/>
          <a:p>
            <a:r>
              <a:rPr lang="ru-RU" altLang="ru-RU" sz="3200" smtClean="0">
                <a:solidFill>
                  <a:srgbClr val="B23B7E"/>
                </a:solidFill>
                <a:cs typeface="Times New Roman" pitchFamily="18" charset="0"/>
              </a:rPr>
              <a:t>ДЕТИ, ИСПЫТЫВАЮЩИЕ НЕДОСТАТОК ПРОИЗВОЛЬНОСТИ И САМООРГАНИЗАЦИИ</a:t>
            </a:r>
            <a:r>
              <a:rPr lang="ru-RU" altLang="ru-RU" sz="3600" smtClean="0">
                <a:solidFill>
                  <a:srgbClr val="FBD388"/>
                </a:solidFill>
              </a:rPr>
              <a:t/>
            </a:r>
            <a:br>
              <a:rPr lang="ru-RU" altLang="ru-RU" sz="3600" smtClean="0">
                <a:solidFill>
                  <a:srgbClr val="FBD388"/>
                </a:solidFill>
              </a:rPr>
            </a:br>
            <a:endParaRPr lang="ru-RU" altLang="ru-RU" sz="3600" smtClean="0">
              <a:solidFill>
                <a:srgbClr val="FBD388"/>
              </a:solidFill>
              <a:cs typeface="Times New Roman" pitchFamily="18" charset="0"/>
            </a:endParaRPr>
          </a:p>
        </p:txBody>
      </p:sp>
      <p:sp>
        <p:nvSpPr>
          <p:cNvPr id="93187" name="Содержимое 2"/>
          <p:cNvSpPr>
            <a:spLocks noGrp="1"/>
          </p:cNvSpPr>
          <p:nvPr>
            <p:ph idx="1"/>
          </p:nvPr>
        </p:nvSpPr>
        <p:spPr>
          <a:xfrm>
            <a:off x="457200" y="1773238"/>
            <a:ext cx="8229600" cy="4799012"/>
          </a:xfrm>
        </p:spPr>
        <p:txBody>
          <a:bodyPr/>
          <a:lstStyle/>
          <a:p>
            <a:pPr>
              <a:lnSpc>
                <a:spcPct val="90000"/>
              </a:lnSpc>
              <a:buFont typeface="Wingdings 2" pitchFamily="18" charset="2"/>
              <a:buNone/>
            </a:pPr>
            <a:r>
              <a:rPr lang="ru-RU" altLang="ru-RU" sz="1800" smtClean="0">
                <a:cs typeface="Times New Roman" pitchFamily="18" charset="0"/>
              </a:rPr>
              <a:t>      </a:t>
            </a:r>
            <a:r>
              <a:rPr lang="ru-RU" altLang="ru-RU" sz="2000" smtClean="0">
                <a:cs typeface="Times New Roman" pitchFamily="18" charset="0"/>
              </a:rPr>
              <a:t>Обычно этих детей характеризуют как "невнимательных", "рассеянных". Как показывает практика, у них очень редко имеют место истинные нарушения внимания. Гораздо чаще «невнимательные» дети — это дети с низким уровнем произвольности. У них сформированы все психические функции, необходимые для того, чтобы быть внимательными, но общий уровень организации деятельности очень низкий. У таких детей часто неустойчивая работоспособность, им присущи частые колебания темпа деятельности. Они могут часто отвлекаться.</a:t>
            </a:r>
          </a:p>
          <a:p>
            <a:pPr algn="ctr">
              <a:lnSpc>
                <a:spcPct val="90000"/>
              </a:lnSpc>
              <a:buFont typeface="Wingdings 2" pitchFamily="18" charset="2"/>
              <a:buNone/>
            </a:pPr>
            <a:r>
              <a:rPr lang="ru-RU" altLang="ru-RU" sz="2000" b="1" smtClean="0">
                <a:cs typeface="Times New Roman" pitchFamily="18" charset="0"/>
              </a:rPr>
              <a:t>Основные трудности, возникающие при сдаче ЕГЭ</a:t>
            </a:r>
          </a:p>
          <a:p>
            <a:pPr>
              <a:lnSpc>
                <a:spcPct val="90000"/>
              </a:lnSpc>
              <a:buFont typeface="Wingdings 2" pitchFamily="18" charset="2"/>
              <a:buNone/>
            </a:pPr>
            <a:r>
              <a:rPr lang="ru-RU" altLang="ru-RU" sz="2000" smtClean="0">
                <a:cs typeface="Times New Roman" pitchFamily="18" charset="0"/>
              </a:rPr>
              <a:t>      ЕГЭ требует очень высокой организованности деятельности. Непроизвольные дети при общем высоком уровне познавательного развития и вполне достаточном объеме знаний могут нерационально использовать отведенное время.</a:t>
            </a:r>
          </a:p>
          <a:p>
            <a:pPr>
              <a:lnSpc>
                <a:spcPct val="90000"/>
              </a:lnSpc>
            </a:pPr>
            <a:endParaRPr lang="ru-RU" altLang="ru-RU" sz="2000" smtClean="0"/>
          </a:p>
        </p:txBody>
      </p:sp>
    </p:spTree>
  </p:cSld>
  <p:clrMapOvr>
    <a:masterClrMapping/>
  </p:clrMapOvr>
  <p:transition advTm="30531"/>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Заголовок 1"/>
          <p:cNvSpPr>
            <a:spLocks noGrp="1"/>
          </p:cNvSpPr>
          <p:nvPr>
            <p:ph type="title" idx="4294967295"/>
          </p:nvPr>
        </p:nvSpPr>
        <p:spPr>
          <a:xfrm>
            <a:off x="323850" y="981075"/>
            <a:ext cx="8515350" cy="1747838"/>
          </a:xfrm>
        </p:spPr>
        <p:txBody>
          <a:bodyPr anchor="ctr"/>
          <a:lstStyle/>
          <a:p>
            <a:pPr eaLnBrk="1" hangingPunct="1"/>
            <a:r>
              <a:rPr lang="ru-RU" altLang="ru-RU" sz="3600" smtClean="0">
                <a:solidFill>
                  <a:srgbClr val="CC6600"/>
                </a:solidFill>
                <a:latin typeface="Arial" charset="0"/>
              </a:rPr>
              <a:t>Часто ЭКЗАМЕН становится серьёзным  испытанием  не только для детей, но и для их родителей.</a:t>
            </a:r>
            <a:br>
              <a:rPr lang="ru-RU" altLang="ru-RU" sz="3600" smtClean="0">
                <a:solidFill>
                  <a:srgbClr val="CC6600"/>
                </a:solidFill>
                <a:latin typeface="Arial" charset="0"/>
              </a:rPr>
            </a:br>
            <a:endParaRPr lang="ru-RU" altLang="ru-RU" sz="3600" smtClean="0">
              <a:solidFill>
                <a:srgbClr val="CC6600"/>
              </a:solidFill>
              <a:latin typeface="Arial" charset="0"/>
            </a:endParaRPr>
          </a:p>
        </p:txBody>
      </p:sp>
      <p:sp>
        <p:nvSpPr>
          <p:cNvPr id="75779" name="Содержимое 2"/>
          <p:cNvSpPr>
            <a:spLocks noGrp="1"/>
          </p:cNvSpPr>
          <p:nvPr>
            <p:ph idx="4294967295"/>
          </p:nvPr>
        </p:nvSpPr>
        <p:spPr>
          <a:xfrm>
            <a:off x="684213" y="2708275"/>
            <a:ext cx="7696200" cy="3065463"/>
          </a:xfrm>
        </p:spPr>
        <p:txBody>
          <a:bodyPr/>
          <a:lstStyle/>
          <a:p>
            <a:pPr marL="539750" indent="0" eaLnBrk="1" hangingPunct="1">
              <a:buFontTx/>
              <a:buNone/>
            </a:pPr>
            <a:r>
              <a:rPr lang="ru-RU" altLang="ru-RU" sz="2800" smtClean="0">
                <a:solidFill>
                  <a:srgbClr val="CC0000"/>
                </a:solidFill>
                <a:latin typeface="Arial" charset="0"/>
              </a:rPr>
              <a:t>Успешная сдача  экзамена зависит  от  трёх факторов: </a:t>
            </a:r>
          </a:p>
          <a:p>
            <a:pPr marL="539750" indent="0" eaLnBrk="1" hangingPunct="1"/>
            <a:r>
              <a:rPr lang="ru-RU" altLang="ru-RU" sz="2800" smtClean="0">
                <a:solidFill>
                  <a:srgbClr val="CC0000"/>
                </a:solidFill>
                <a:latin typeface="Arial" charset="0"/>
              </a:rPr>
              <a:t>знания, </a:t>
            </a:r>
          </a:p>
          <a:p>
            <a:pPr marL="539750" indent="0" eaLnBrk="1" hangingPunct="1"/>
            <a:r>
              <a:rPr lang="ru-RU" altLang="ru-RU" sz="2800" smtClean="0">
                <a:solidFill>
                  <a:srgbClr val="CC0000"/>
                </a:solidFill>
                <a:latin typeface="Arial" charset="0"/>
              </a:rPr>
              <a:t>здоровье, </a:t>
            </a:r>
          </a:p>
          <a:p>
            <a:pPr marL="539750" indent="0" eaLnBrk="1" hangingPunct="1"/>
            <a:r>
              <a:rPr lang="ru-RU" altLang="ru-RU" sz="2800" smtClean="0">
                <a:solidFill>
                  <a:srgbClr val="CC0000"/>
                </a:solidFill>
                <a:latin typeface="Arial" charset="0"/>
              </a:rPr>
              <a:t>эмоциональный настрой (как самого ученика, так и его родителей, и учителя)</a:t>
            </a:r>
          </a:p>
        </p:txBody>
      </p:sp>
    </p:spTree>
  </p:cSld>
  <p:clrMapOvr>
    <a:masterClrMapping/>
  </p:clrMapOvr>
  <p:transition advTm="30750"/>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4210" name="Rectangle 2"/>
          <p:cNvSpPr>
            <a:spLocks noGrp="1"/>
          </p:cNvSpPr>
          <p:nvPr>
            <p:ph type="title"/>
          </p:nvPr>
        </p:nvSpPr>
        <p:spPr>
          <a:xfrm>
            <a:off x="457200" y="188913"/>
            <a:ext cx="8229600" cy="1584325"/>
          </a:xfrm>
        </p:spPr>
        <p:txBody>
          <a:bodyPr/>
          <a:lstStyle/>
          <a:p>
            <a:r>
              <a:rPr lang="ru-RU" altLang="ru-RU" sz="3600" b="1" i="1" smtClean="0">
                <a:latin typeface="Arial" charset="0"/>
              </a:rPr>
              <a:t>        Стратегии поддержки</a:t>
            </a:r>
            <a:br>
              <a:rPr lang="ru-RU" altLang="ru-RU" sz="3600" b="1" i="1" smtClean="0">
                <a:latin typeface="Arial" charset="0"/>
              </a:rPr>
            </a:br>
            <a:r>
              <a:rPr lang="ru-RU" altLang="ru-RU" sz="3500" smtClean="0">
                <a:latin typeface="Arial" charset="0"/>
              </a:rPr>
              <a:t/>
            </a:r>
            <a:br>
              <a:rPr lang="ru-RU" altLang="ru-RU" sz="3500" smtClean="0">
                <a:latin typeface="Arial" charset="0"/>
              </a:rPr>
            </a:br>
            <a:endParaRPr lang="ru-RU" altLang="ru-RU" sz="3500" smtClean="0">
              <a:latin typeface="Arial" charset="0"/>
            </a:endParaRPr>
          </a:p>
        </p:txBody>
      </p:sp>
      <p:sp>
        <p:nvSpPr>
          <p:cNvPr id="47107" name="Rectangle 3"/>
          <p:cNvSpPr>
            <a:spLocks noGrp="1"/>
          </p:cNvSpPr>
          <p:nvPr>
            <p:ph type="body" idx="1"/>
          </p:nvPr>
        </p:nvSpPr>
        <p:spPr>
          <a:xfrm>
            <a:off x="457200" y="908050"/>
            <a:ext cx="8229600" cy="5416550"/>
          </a:xfrm>
        </p:spPr>
        <p:txBody>
          <a:bodyPr/>
          <a:lstStyle/>
          <a:p>
            <a:pPr>
              <a:buFont typeface="Wingdings 2" pitchFamily="18" charset="2"/>
              <a:buNone/>
              <a:defRPr/>
            </a:pPr>
            <a:r>
              <a:rPr lang="ru-RU" altLang="ru-RU" sz="1800" b="1" i="1" dirty="0" smtClean="0">
                <a:solidFill>
                  <a:srgbClr val="3333FF"/>
                </a:solidFill>
                <a:latin typeface="Arial" charset="0"/>
              </a:rPr>
              <a:t>На этапе подготовки</a:t>
            </a:r>
            <a:r>
              <a:rPr lang="ru-RU" altLang="ru-RU" sz="1800" i="1" dirty="0" smtClean="0">
                <a:solidFill>
                  <a:srgbClr val="3333FF"/>
                </a:solidFill>
                <a:latin typeface="Arial" charset="0"/>
              </a:rPr>
              <a:t>.</a:t>
            </a:r>
            <a:r>
              <a:rPr lang="ru-RU" altLang="ru-RU" sz="1800" dirty="0" smtClean="0">
                <a:latin typeface="Arial" charset="0"/>
              </a:rPr>
              <a:t> </a:t>
            </a:r>
            <a:r>
              <a:rPr lang="ru-RU" altLang="ru-RU" sz="1800" dirty="0" smtClean="0">
                <a:latin typeface="+mj-lt"/>
              </a:rPr>
              <a:t>Психические функции формируются через наличие внешних опор. Очень важно научить ребенка использовать для </a:t>
            </a:r>
            <a:r>
              <a:rPr lang="ru-RU" altLang="ru-RU" sz="1800" dirty="0" err="1" smtClean="0">
                <a:latin typeface="+mj-lt"/>
              </a:rPr>
              <a:t>саморегуляции</a:t>
            </a:r>
            <a:r>
              <a:rPr lang="ru-RU" altLang="ru-RU" sz="1800" dirty="0" smtClean="0">
                <a:latin typeface="+mj-lt"/>
              </a:rPr>
              <a:t> деятельности различные материальные средства. Такими средствами могут стать песочные часы, отмеряющие время, которое требуется для выполнения задания, составление списка необходимых дел (и их вычеркивание по мере выполнения), линейка, указывающая на нужную строчку, и т.д.</a:t>
            </a:r>
          </a:p>
          <a:p>
            <a:pPr>
              <a:defRPr/>
            </a:pPr>
            <a:r>
              <a:rPr lang="ru-RU" altLang="ru-RU" sz="1800" dirty="0" smtClean="0">
                <a:latin typeface="+mj-lt"/>
              </a:rPr>
              <a:t>Бесполезно призывать таких детей «быть внимательнее», поскольку это им недоступно. </a:t>
            </a:r>
          </a:p>
          <a:p>
            <a:pPr>
              <a:defRPr/>
            </a:pPr>
            <a:r>
              <a:rPr lang="ru-RU" altLang="ru-RU" sz="1800" i="1" dirty="0" smtClean="0">
                <a:latin typeface="+mj-lt"/>
              </a:rPr>
              <a:t>Во время проведения пробного экзамена</a:t>
            </a:r>
            <a:r>
              <a:rPr lang="ru-RU" altLang="ru-RU" sz="1800" dirty="0" smtClean="0">
                <a:latin typeface="+mj-lt"/>
              </a:rPr>
              <a:t>. Важно задавать направляющие вопросы: «Ты сейчас что делаешь?» Возможно также использование внешних опор. Например, ребенок может составить план своей деятельности и зачеркивать пункты или класть линейку на то задание, которое он сейчас выполняет. Важно, чтобы ученик научился использовать эти опоры на предварительном этапе, иначе на экзамене это отнимет у него слишком много сил и времени. </a:t>
            </a:r>
          </a:p>
          <a:p>
            <a:pPr>
              <a:defRPr/>
            </a:pPr>
            <a:endParaRPr lang="ru-RU" altLang="ru-RU" sz="1800" dirty="0" smtClean="0">
              <a:solidFill>
                <a:srgbClr val="00CC66"/>
              </a:solidFill>
            </a:endParaRPr>
          </a:p>
          <a:p>
            <a:pPr>
              <a:defRPr/>
            </a:pPr>
            <a:endParaRPr lang="ru-RU" altLang="ru-RU" dirty="0" smtClean="0"/>
          </a:p>
        </p:txBody>
      </p:sp>
    </p:spTree>
    <p:custDataLst>
      <p:tags r:id="rId1"/>
    </p:custDataLst>
  </p:cSld>
  <p:clrMapOvr>
    <a:masterClrMapping/>
  </p:clrMapOvr>
  <p:transition advTm="30485"/>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710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710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710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7"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Объект 2"/>
          <p:cNvSpPr>
            <a:spLocks noGrp="1"/>
          </p:cNvSpPr>
          <p:nvPr>
            <p:ph idx="4294967295"/>
          </p:nvPr>
        </p:nvSpPr>
        <p:spPr>
          <a:xfrm>
            <a:off x="0" y="1828800"/>
            <a:ext cx="8459788" cy="3657600"/>
          </a:xfrm>
        </p:spPr>
        <p:txBody>
          <a:bodyPr/>
          <a:lstStyle/>
          <a:p>
            <a:pPr marL="0" indent="0">
              <a:buFontTx/>
              <a:buNone/>
            </a:pPr>
            <a:r>
              <a:rPr lang="ru-RU" smtClean="0"/>
              <a:t>     </a:t>
            </a:r>
          </a:p>
          <a:p>
            <a:pPr marL="0" indent="0">
              <a:buFontTx/>
              <a:buNone/>
            </a:pPr>
            <a:r>
              <a:rPr lang="ru-RU" sz="5400" smtClean="0"/>
              <a:t>    </a:t>
            </a:r>
            <a:r>
              <a:rPr lang="ru-RU" sz="5400" smtClean="0">
                <a:solidFill>
                  <a:schemeClr val="tx2"/>
                </a:solidFill>
              </a:rPr>
              <a:t>Удачи вашим детям!</a:t>
            </a:r>
          </a:p>
        </p:txBody>
      </p:sp>
    </p:spTree>
  </p:cSld>
  <p:clrMapOvr>
    <a:masterClrMapping/>
  </p:clrMapOvr>
  <p:transition advTm="1765"/>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idx="4294967295"/>
          </p:nvPr>
        </p:nvSpPr>
        <p:spPr>
          <a:xfrm>
            <a:off x="755650" y="404813"/>
            <a:ext cx="6870700" cy="627062"/>
          </a:xfrm>
        </p:spPr>
        <p:txBody>
          <a:bodyPr/>
          <a:lstStyle/>
          <a:p>
            <a:pPr eaLnBrk="1" hangingPunct="1">
              <a:defRPr/>
            </a:pPr>
            <a:r>
              <a:rPr lang="ru-RU" altLang="ru-RU" sz="3200" b="1" smtClean="0">
                <a:solidFill>
                  <a:srgbClr val="CC6600"/>
                </a:solidFill>
                <a:effectLst>
                  <a:outerShdw blurRad="38100" dist="38100" dir="2700000" algn="tl">
                    <a:srgbClr val="000000"/>
                  </a:outerShdw>
                </a:effectLst>
              </a:rPr>
              <a:t>Экзамен – это испытание</a:t>
            </a:r>
          </a:p>
        </p:txBody>
      </p:sp>
      <p:sp>
        <p:nvSpPr>
          <p:cNvPr id="76803" name="Rectangle 3"/>
          <p:cNvSpPr>
            <a:spLocks noGrp="1" noChangeArrowheads="1"/>
          </p:cNvSpPr>
          <p:nvPr>
            <p:ph type="body" idx="4294967295"/>
          </p:nvPr>
        </p:nvSpPr>
        <p:spPr>
          <a:xfrm>
            <a:off x="468313" y="1268413"/>
            <a:ext cx="8229600" cy="4876800"/>
          </a:xfrm>
        </p:spPr>
        <p:txBody>
          <a:bodyPr/>
          <a:lstStyle/>
          <a:p>
            <a:pPr marL="0" indent="0" algn="ctr" eaLnBrk="1" hangingPunct="1">
              <a:lnSpc>
                <a:spcPct val="90000"/>
              </a:lnSpc>
              <a:buFontTx/>
              <a:buNone/>
            </a:pPr>
            <a:r>
              <a:rPr lang="ru-RU" altLang="ru-RU" smtClean="0">
                <a:solidFill>
                  <a:srgbClr val="CC6600"/>
                </a:solidFill>
              </a:rPr>
              <a:t>Любой экзамен является источником стресса.</a:t>
            </a:r>
            <a:endParaRPr lang="ru-RU" altLang="ru-RU" sz="1600" smtClean="0">
              <a:solidFill>
                <a:srgbClr val="CC6600"/>
              </a:solidFill>
            </a:endParaRPr>
          </a:p>
          <a:p>
            <a:pPr marL="0" indent="0" algn="ctr" eaLnBrk="1" hangingPunct="1">
              <a:lnSpc>
                <a:spcPct val="90000"/>
              </a:lnSpc>
              <a:buFontTx/>
              <a:buNone/>
            </a:pPr>
            <a:endParaRPr lang="ru-RU" altLang="ru-RU" sz="1600" smtClean="0">
              <a:solidFill>
                <a:srgbClr val="CC6600"/>
              </a:solidFill>
            </a:endParaRPr>
          </a:p>
          <a:p>
            <a:pPr marL="0" indent="0" algn="ctr" eaLnBrk="1" hangingPunct="1">
              <a:lnSpc>
                <a:spcPct val="90000"/>
              </a:lnSpc>
              <a:buFontTx/>
              <a:buNone/>
            </a:pPr>
            <a:r>
              <a:rPr lang="ru-RU" altLang="ru-RU" b="1" smtClean="0">
                <a:solidFill>
                  <a:schemeClr val="tx2"/>
                </a:solidFill>
              </a:rPr>
              <a:t>Задача</a:t>
            </a:r>
            <a:r>
              <a:rPr lang="ru-RU" altLang="ru-RU" smtClean="0">
                <a:solidFill>
                  <a:schemeClr val="tx2"/>
                </a:solidFill>
              </a:rPr>
              <a:t>: </a:t>
            </a:r>
          </a:p>
          <a:p>
            <a:pPr marL="0" indent="0" eaLnBrk="1" hangingPunct="1">
              <a:lnSpc>
                <a:spcPct val="90000"/>
              </a:lnSpc>
            </a:pPr>
            <a:r>
              <a:rPr lang="ru-RU" altLang="ru-RU" sz="2800" smtClean="0">
                <a:solidFill>
                  <a:schemeClr val="tx2"/>
                </a:solidFill>
              </a:rPr>
              <a:t>выработать конструктивное отношение к экзамену, </a:t>
            </a:r>
          </a:p>
          <a:p>
            <a:pPr marL="0" indent="0" eaLnBrk="1" hangingPunct="1">
              <a:lnSpc>
                <a:spcPct val="90000"/>
              </a:lnSpc>
            </a:pPr>
            <a:r>
              <a:rPr lang="ru-RU" altLang="ru-RU" sz="2800" smtClean="0">
                <a:solidFill>
                  <a:schemeClr val="tx2"/>
                </a:solidFill>
              </a:rPr>
              <a:t>научить воспринимать экзамен не как испытание, а как возможность  проявить себя, </a:t>
            </a:r>
          </a:p>
          <a:p>
            <a:pPr marL="0" indent="0" eaLnBrk="1" hangingPunct="1">
              <a:lnSpc>
                <a:spcPct val="90000"/>
              </a:lnSpc>
            </a:pPr>
            <a:r>
              <a:rPr lang="ru-RU" altLang="ru-RU" sz="2800" smtClean="0">
                <a:solidFill>
                  <a:schemeClr val="tx2"/>
                </a:solidFill>
              </a:rPr>
              <a:t>приобрести экзаменационный опыт, стать более внимательными  и организованными</a:t>
            </a:r>
            <a:r>
              <a:rPr lang="ru-RU" altLang="ru-RU" sz="2800" smtClean="0">
                <a:solidFill>
                  <a:schemeClr val="hlink"/>
                </a:solidFill>
              </a:rPr>
              <a:t>.</a:t>
            </a:r>
          </a:p>
        </p:txBody>
      </p:sp>
    </p:spTree>
  </p:cSld>
  <p:clrMapOvr>
    <a:masterClrMapping/>
  </p:clrMapOvr>
  <p:transition advTm="30938"/>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179388" y="188913"/>
            <a:ext cx="6043612" cy="771525"/>
          </a:xfrm>
        </p:spPr>
        <p:txBody>
          <a:bodyPr/>
          <a:lstStyle/>
          <a:p>
            <a:pPr eaLnBrk="1" hangingPunct="1">
              <a:defRPr/>
            </a:pPr>
            <a:r>
              <a:rPr lang="ru-RU" altLang="ru-RU" b="1" i="1" smtClean="0">
                <a:solidFill>
                  <a:srgbClr val="CC6600"/>
                </a:solidFill>
                <a:effectLst>
                  <a:outerShdw blurRad="38100" dist="38100" dir="2700000" algn="tl">
                    <a:srgbClr val="000000"/>
                  </a:outerShdw>
                </a:effectLst>
              </a:rPr>
              <a:t>Секреты успеха:</a:t>
            </a:r>
          </a:p>
        </p:txBody>
      </p:sp>
      <p:sp>
        <p:nvSpPr>
          <p:cNvPr id="77827" name="Rectangle 3"/>
          <p:cNvSpPr>
            <a:spLocks noGrp="1" noChangeArrowheads="1"/>
          </p:cNvSpPr>
          <p:nvPr>
            <p:ph type="body" idx="1"/>
          </p:nvPr>
        </p:nvSpPr>
        <p:spPr>
          <a:xfrm>
            <a:off x="971550" y="1268413"/>
            <a:ext cx="7696200" cy="4002087"/>
          </a:xfrm>
        </p:spPr>
        <p:txBody>
          <a:bodyPr/>
          <a:lstStyle/>
          <a:p>
            <a:pPr marL="0" indent="0" eaLnBrk="1" hangingPunct="1">
              <a:lnSpc>
                <a:spcPct val="80000"/>
              </a:lnSpc>
              <a:buClr>
                <a:srgbClr val="CC6600"/>
              </a:buClr>
              <a:buFontTx/>
              <a:buChar char="o"/>
            </a:pPr>
            <a:r>
              <a:rPr lang="ru-RU" altLang="ru-RU" sz="2400" smtClean="0">
                <a:solidFill>
                  <a:srgbClr val="CC6600"/>
                </a:solidFill>
              </a:rPr>
              <a:t>  Соблюдение режимных моментов и забота о физическом состоянии позволяет продуктивно работать в сложных, психологически напряжённых условиях;</a:t>
            </a:r>
          </a:p>
          <a:p>
            <a:pPr marL="0" indent="0" eaLnBrk="1" hangingPunct="1">
              <a:lnSpc>
                <a:spcPct val="80000"/>
              </a:lnSpc>
              <a:buClr>
                <a:srgbClr val="CC6600"/>
              </a:buClr>
              <a:buFontTx/>
              <a:buChar char="o"/>
            </a:pPr>
            <a:r>
              <a:rPr lang="ru-RU" altLang="ru-RU" sz="2400" smtClean="0">
                <a:solidFill>
                  <a:srgbClr val="CC6600"/>
                </a:solidFill>
              </a:rPr>
              <a:t>  Учёт индивидуальных психо-физических особенностей  ребёнка (его ресурсов и слабых мест) для выбора оптимальной стратегии  подготовки;</a:t>
            </a:r>
          </a:p>
          <a:p>
            <a:pPr marL="0" indent="0" eaLnBrk="1" hangingPunct="1">
              <a:lnSpc>
                <a:spcPct val="80000"/>
              </a:lnSpc>
              <a:buClr>
                <a:srgbClr val="CC6600"/>
              </a:buClr>
              <a:buFontTx/>
              <a:buChar char="o"/>
            </a:pPr>
            <a:r>
              <a:rPr lang="ru-RU" altLang="ru-RU" sz="2400" smtClean="0">
                <a:solidFill>
                  <a:srgbClr val="CC6600"/>
                </a:solidFill>
              </a:rPr>
              <a:t>  Важным условием успешной подготовки и сдачи экзамена является психологическая установка на успех, абсолютная уверенность в том,  что цель будет достигнута.  </a:t>
            </a:r>
          </a:p>
          <a:p>
            <a:pPr marL="0" indent="0" eaLnBrk="1" hangingPunct="1">
              <a:lnSpc>
                <a:spcPct val="80000"/>
              </a:lnSpc>
              <a:buClr>
                <a:srgbClr val="CC6600"/>
              </a:buClr>
              <a:buFontTx/>
              <a:buChar char="o"/>
            </a:pPr>
            <a:r>
              <a:rPr lang="ru-RU" altLang="ru-RU" sz="2400" smtClean="0">
                <a:solidFill>
                  <a:srgbClr val="CC6600"/>
                </a:solidFill>
              </a:rPr>
              <a:t>  </a:t>
            </a:r>
            <a:r>
              <a:rPr lang="ru-RU" altLang="ru-RU" sz="2400" b="1" smtClean="0">
                <a:solidFill>
                  <a:srgbClr val="CC6600"/>
                </a:solidFill>
              </a:rPr>
              <a:t>Необходимо настраивать детей на успех, удачу и не строить себе нереальных ожиданий!</a:t>
            </a:r>
          </a:p>
        </p:txBody>
      </p:sp>
    </p:spTree>
  </p:cSld>
  <p:clrMapOvr>
    <a:masterClrMapping/>
  </p:clrMapOvr>
  <p:transition advTm="40625"/>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idx="4294967295"/>
          </p:nvPr>
        </p:nvSpPr>
        <p:spPr>
          <a:xfrm>
            <a:off x="539750" y="0"/>
            <a:ext cx="7200900" cy="1628775"/>
          </a:xfrm>
        </p:spPr>
        <p:txBody>
          <a:bodyPr/>
          <a:lstStyle/>
          <a:p>
            <a:pPr eaLnBrk="1" hangingPunct="1">
              <a:defRPr/>
            </a:pPr>
            <a:r>
              <a:rPr lang="ru-RU" altLang="ru-RU" sz="5400" b="1" i="1" dirty="0" smtClean="0">
                <a:solidFill>
                  <a:srgbClr val="CC0099"/>
                </a:solidFill>
                <a:effectLst>
                  <a:outerShdw blurRad="38100" dist="38100" dir="2700000" algn="tl">
                    <a:srgbClr val="000000"/>
                  </a:outerShdw>
                </a:effectLst>
              </a:rPr>
              <a:t>Специально для родителей</a:t>
            </a:r>
          </a:p>
        </p:txBody>
      </p:sp>
      <p:sp>
        <p:nvSpPr>
          <p:cNvPr id="78851" name="Rectangle 3"/>
          <p:cNvSpPr>
            <a:spLocks noGrp="1" noChangeArrowheads="1"/>
          </p:cNvSpPr>
          <p:nvPr>
            <p:ph type="body" idx="4294967295"/>
          </p:nvPr>
        </p:nvSpPr>
        <p:spPr/>
        <p:txBody>
          <a:bodyPr/>
          <a:lstStyle/>
          <a:p>
            <a:pPr eaLnBrk="1" hangingPunct="1">
              <a:lnSpc>
                <a:spcPct val="90000"/>
              </a:lnSpc>
              <a:buFontTx/>
              <a:buNone/>
            </a:pPr>
            <a:r>
              <a:rPr lang="ru-RU" altLang="ru-RU" b="1" smtClean="0"/>
              <a:t>   </a:t>
            </a:r>
            <a:r>
              <a:rPr lang="ru-RU" altLang="ru-RU" b="1" smtClean="0">
                <a:solidFill>
                  <a:srgbClr val="CC6600"/>
                </a:solidFill>
              </a:rPr>
              <a:t>1. Не проявляйте тревожность!</a:t>
            </a:r>
          </a:p>
          <a:p>
            <a:pPr eaLnBrk="1" hangingPunct="1">
              <a:lnSpc>
                <a:spcPct val="90000"/>
              </a:lnSpc>
              <a:buFontTx/>
              <a:buNone/>
            </a:pPr>
            <a:r>
              <a:rPr lang="ru-RU" altLang="ru-RU" i="1" smtClean="0">
                <a:solidFill>
                  <a:srgbClr val="CC6600"/>
                </a:solidFill>
              </a:rPr>
              <a:t>  Тревожное состояние  может передаваться детям и отрицательно сказаться на результатах тестирования</a:t>
            </a:r>
            <a:r>
              <a:rPr lang="ru-RU" altLang="ru-RU" smtClean="0">
                <a:solidFill>
                  <a:srgbClr val="CC6600"/>
                </a:solidFill>
              </a:rPr>
              <a:t>.</a:t>
            </a:r>
          </a:p>
          <a:p>
            <a:pPr eaLnBrk="1" hangingPunct="1">
              <a:lnSpc>
                <a:spcPct val="90000"/>
              </a:lnSpc>
              <a:buFontTx/>
              <a:buNone/>
            </a:pPr>
            <a:r>
              <a:rPr lang="ru-RU" altLang="ru-RU" smtClean="0">
                <a:solidFill>
                  <a:srgbClr val="CC6600"/>
                </a:solidFill>
              </a:rPr>
              <a:t>   </a:t>
            </a:r>
            <a:r>
              <a:rPr lang="ru-RU" altLang="ru-RU" b="1" smtClean="0">
                <a:solidFill>
                  <a:srgbClr val="CC6600"/>
                </a:solidFill>
              </a:rPr>
              <a:t>2.</a:t>
            </a:r>
            <a:r>
              <a:rPr lang="ru-RU" altLang="ru-RU" smtClean="0">
                <a:solidFill>
                  <a:srgbClr val="CC6600"/>
                </a:solidFill>
              </a:rPr>
              <a:t> </a:t>
            </a:r>
            <a:r>
              <a:rPr lang="ru-RU" altLang="ru-RU" b="1" smtClean="0">
                <a:solidFill>
                  <a:srgbClr val="CC6600"/>
                </a:solidFill>
              </a:rPr>
              <a:t>Подбадривайте детей, повышайте их уверенность в себе</a:t>
            </a:r>
            <a:r>
              <a:rPr lang="ru-RU" altLang="ru-RU" smtClean="0">
                <a:solidFill>
                  <a:srgbClr val="CC6600"/>
                </a:solidFill>
              </a:rPr>
              <a:t>.</a:t>
            </a:r>
          </a:p>
        </p:txBody>
      </p:sp>
    </p:spTree>
  </p:cSld>
  <p:clrMapOvr>
    <a:masterClrMapping/>
  </p:clrMapOvr>
  <p:transition advTm="22016"/>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Прямоугольник 10"/>
          <p:cNvSpPr>
            <a:spLocks noChangeArrowheads="1"/>
          </p:cNvSpPr>
          <p:nvPr/>
        </p:nvSpPr>
        <p:spPr bwMode="auto">
          <a:xfrm>
            <a:off x="2286000" y="1166813"/>
            <a:ext cx="4572000" cy="5632450"/>
          </a:xfrm>
          <a:prstGeom prst="rect">
            <a:avLst/>
          </a:prstGeom>
          <a:noFill/>
          <a:ln w="9525">
            <a:noFill/>
            <a:miter lim="800000"/>
            <a:headEnd/>
            <a:tailEnd/>
          </a:ln>
        </p:spPr>
        <p:txBody>
          <a:bodyPr>
            <a:spAutoFit/>
          </a:bodyPr>
          <a:lstStyle/>
          <a:p>
            <a:r>
              <a:rPr lang="ru-RU"/>
              <a:t>•	</a:t>
            </a:r>
            <a:r>
              <a:rPr lang="ru-RU" sz="2000"/>
              <a:t>Психологическая поддержка - это один из важнейших факторов, определяющих успешность Вашего ребенка в сдаче единого государственного экзамена.</a:t>
            </a:r>
          </a:p>
          <a:p>
            <a:r>
              <a:rPr lang="ru-RU" sz="2000"/>
              <a:t>•	Поддерживать ребенка - значит верить в него. Поддержка основана на вере в прирожденную способность личности преодолевать жизненные трудности при поддержке тех, кого она считает значимыми для себя. Взрослые имеют немало возможностей, чтобы продемонстрировать ребенку свое удовлетворение от его достижений или усилий</a:t>
            </a:r>
          </a:p>
        </p:txBody>
      </p:sp>
    </p:spTree>
  </p:cSld>
  <p:clrMapOvr>
    <a:masterClrMapping/>
  </p:clrMapOvr>
  <p:transition advTm="39234"/>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idx="4294967295"/>
          </p:nvPr>
        </p:nvSpPr>
        <p:spPr>
          <a:xfrm>
            <a:off x="685800" y="152400"/>
            <a:ext cx="6870700" cy="1390650"/>
          </a:xfrm>
        </p:spPr>
        <p:txBody>
          <a:bodyPr/>
          <a:lstStyle/>
          <a:p>
            <a:pPr eaLnBrk="1" hangingPunct="1">
              <a:defRPr/>
            </a:pPr>
            <a:r>
              <a:rPr lang="ru-RU" altLang="ru-RU" sz="4800" b="1" i="1" smtClean="0">
                <a:solidFill>
                  <a:srgbClr val="CC0099"/>
                </a:solidFill>
                <a:effectLst>
                  <a:outerShdw blurRad="38100" dist="38100" dir="2700000" algn="tl">
                    <a:srgbClr val="000000"/>
                  </a:outerShdw>
                </a:effectLst>
              </a:rPr>
              <a:t>Специально для родителей</a:t>
            </a:r>
          </a:p>
        </p:txBody>
      </p:sp>
      <p:sp>
        <p:nvSpPr>
          <p:cNvPr id="80899" name="Rectangle 3"/>
          <p:cNvSpPr>
            <a:spLocks noGrp="1" noChangeArrowheads="1"/>
          </p:cNvSpPr>
          <p:nvPr>
            <p:ph type="body" idx="4294967295"/>
          </p:nvPr>
        </p:nvSpPr>
        <p:spPr>
          <a:xfrm>
            <a:off x="1370013" y="1676400"/>
            <a:ext cx="7313612" cy="4265613"/>
          </a:xfrm>
        </p:spPr>
        <p:txBody>
          <a:bodyPr/>
          <a:lstStyle/>
          <a:p>
            <a:pPr eaLnBrk="1" hangingPunct="1"/>
            <a:r>
              <a:rPr lang="ru-RU" altLang="ru-RU" smtClean="0"/>
              <a:t> </a:t>
            </a:r>
            <a:r>
              <a:rPr lang="ru-RU" altLang="ru-RU" smtClean="0">
                <a:solidFill>
                  <a:srgbClr val="CC6600"/>
                </a:solidFill>
              </a:rPr>
              <a:t>Обеспечить дома условия для подготовки к экзаменам.</a:t>
            </a:r>
          </a:p>
          <a:p>
            <a:pPr eaLnBrk="1" hangingPunct="1"/>
            <a:r>
              <a:rPr lang="ru-RU" altLang="ru-RU" smtClean="0">
                <a:solidFill>
                  <a:srgbClr val="CC6600"/>
                </a:solidFill>
              </a:rPr>
              <a:t>Предоставьте ребенку возможность потренироваться с различными вариантами тестовых заданий.</a:t>
            </a:r>
          </a:p>
          <a:p>
            <a:pPr eaLnBrk="1" hangingPunct="1"/>
            <a:r>
              <a:rPr lang="ru-RU" altLang="ru-RU" smtClean="0">
                <a:solidFill>
                  <a:srgbClr val="CC6600"/>
                </a:solidFill>
              </a:rPr>
              <a:t>Контролируйте режим подготовки к экзаменам, не допускайте перегрузок.</a:t>
            </a:r>
          </a:p>
        </p:txBody>
      </p:sp>
    </p:spTree>
  </p:cSld>
  <p:clrMapOvr>
    <a:masterClrMapping/>
  </p:clrMapOvr>
  <p:transition advTm="30125"/>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Прямоугольник 1"/>
          <p:cNvSpPr>
            <a:spLocks noChangeArrowheads="1"/>
          </p:cNvSpPr>
          <p:nvPr/>
        </p:nvSpPr>
        <p:spPr bwMode="auto">
          <a:xfrm>
            <a:off x="2286000" y="620713"/>
            <a:ext cx="4949825" cy="5016500"/>
          </a:xfrm>
          <a:prstGeom prst="rect">
            <a:avLst/>
          </a:prstGeom>
          <a:noFill/>
          <a:ln w="9525">
            <a:noFill/>
            <a:miter lim="800000"/>
            <a:headEnd/>
            <a:tailEnd/>
          </a:ln>
        </p:spPr>
        <p:txBody>
          <a:bodyPr>
            <a:spAutoFit/>
          </a:bodyPr>
          <a:lstStyle/>
          <a:p>
            <a:pPr marL="285750" indent="-285750">
              <a:buFont typeface="Arial" charset="0"/>
              <a:buChar char="•"/>
            </a:pPr>
            <a:r>
              <a:rPr lang="ru-RU" sz="2000"/>
              <a:t>Ознакомьте ребенка с методикой подготовки к экзаменам.</a:t>
            </a:r>
          </a:p>
          <a:p>
            <a:pPr marL="285750" indent="-285750">
              <a:buFont typeface="Arial" charset="0"/>
              <a:buChar char="•"/>
            </a:pPr>
            <a:r>
              <a:rPr lang="ru-RU" sz="2000"/>
              <a:t> Не имеет смысл зазубривать весь фактический материал, достаточно просмотреть ключевые моменты и уловить смысл и логику материала.</a:t>
            </a:r>
          </a:p>
          <a:p>
            <a:pPr marL="285750" indent="-285750">
              <a:buFont typeface="Arial" charset="0"/>
              <a:buChar char="•"/>
            </a:pPr>
            <a:r>
              <a:rPr lang="ru-RU" sz="2000"/>
              <a:t> Очень полезно делать краткие схематические выписки и таблицы, упорядочивая изучаемый материал по плану. </a:t>
            </a:r>
          </a:p>
          <a:p>
            <a:pPr marL="285750" indent="-285750">
              <a:buFont typeface="Arial" charset="0"/>
              <a:buChar char="•"/>
            </a:pPr>
            <a:r>
              <a:rPr lang="ru-RU" sz="2000"/>
              <a:t>Если он не умеет, покажите ему, как это делается на практике. </a:t>
            </a:r>
          </a:p>
          <a:p>
            <a:pPr marL="285750" indent="-285750">
              <a:buFont typeface="Arial" charset="0"/>
              <a:buChar char="•"/>
            </a:pPr>
            <a:r>
              <a:rPr lang="ru-RU" sz="2000"/>
              <a:t>Основные формулы, определения можно выписать на листочках и повесить над письменным столом, над кроватью, в столовой и т.д.</a:t>
            </a:r>
          </a:p>
        </p:txBody>
      </p:sp>
    </p:spTree>
  </p:cSld>
  <p:clrMapOvr>
    <a:masterClrMapping/>
  </p:clrMapOvr>
  <p:transition advTm="35375"/>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Прямоугольник 1"/>
          <p:cNvSpPr>
            <a:spLocks noChangeArrowheads="1"/>
          </p:cNvSpPr>
          <p:nvPr/>
        </p:nvSpPr>
        <p:spPr bwMode="auto">
          <a:xfrm>
            <a:off x="2411413" y="549275"/>
            <a:ext cx="5113337" cy="5262563"/>
          </a:xfrm>
          <a:prstGeom prst="rect">
            <a:avLst/>
          </a:prstGeom>
          <a:noFill/>
          <a:ln w="9525">
            <a:noFill/>
            <a:miter lim="800000"/>
            <a:headEnd/>
            <a:tailEnd/>
          </a:ln>
        </p:spPr>
        <p:txBody>
          <a:bodyPr>
            <a:spAutoFit/>
          </a:bodyPr>
          <a:lstStyle/>
          <a:p>
            <a:r>
              <a:rPr lang="ru-RU" sz="2800"/>
              <a:t>Заранее во время тренировки по тестовым заданиям приучайте ребенка ориентироваться во времени, уметь его распределять. </a:t>
            </a:r>
          </a:p>
          <a:p>
            <a:r>
              <a:rPr lang="ru-RU" sz="2800"/>
              <a:t>Тогда у него будет навык концентрироваться на протяжении всего тестирования, что придаст ему спокойствие и снимет излишнюю тревожность</a:t>
            </a:r>
            <a:r>
              <a:rPr lang="ru-RU" sz="2400"/>
              <a:t>. </a:t>
            </a:r>
          </a:p>
        </p:txBody>
      </p:sp>
    </p:spTree>
  </p:cSld>
  <p:clrMapOvr>
    <a:masterClrMapping/>
  </p:clrMapOvr>
  <p:transition advTm="30859"/>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IMING" val="|2|0.7"/>
</p:tagLst>
</file>

<file path=ppt/tags/tag2.xml><?xml version="1.0" encoding="utf-8"?>
<p:tagLst xmlns:a="http://schemas.openxmlformats.org/drawingml/2006/main" xmlns:r="http://schemas.openxmlformats.org/officeDocument/2006/relationships" xmlns:p="http://schemas.openxmlformats.org/presentationml/2006/main">
  <p:tag name="TIMING" val="|1.4|0.5"/>
</p:tagLst>
</file>

<file path=ppt/tags/tag3.xml><?xml version="1.0" encoding="utf-8"?>
<p:tagLst xmlns:a="http://schemas.openxmlformats.org/drawingml/2006/main" xmlns:r="http://schemas.openxmlformats.org/officeDocument/2006/relationships" xmlns:p="http://schemas.openxmlformats.org/presentationml/2006/main">
  <p:tag name="TIMING" val="|1.1"/>
</p:tagLst>
</file>

<file path=ppt/tags/tag4.xml><?xml version="1.0" encoding="utf-8"?>
<p:tagLst xmlns:a="http://schemas.openxmlformats.org/drawingml/2006/main" xmlns:r="http://schemas.openxmlformats.org/officeDocument/2006/relationships" xmlns:p="http://schemas.openxmlformats.org/presentationml/2006/main">
  <p:tag name="TIMING" val="|1.3"/>
</p:tagLst>
</file>

<file path=ppt/tags/tag5.xml><?xml version="1.0" encoding="utf-8"?>
<p:tagLst xmlns:a="http://schemas.openxmlformats.org/drawingml/2006/main" xmlns:r="http://schemas.openxmlformats.org/officeDocument/2006/relationships" xmlns:p="http://schemas.openxmlformats.org/presentationml/2006/main">
  <p:tag name="TIMING" val="|1|0.6|0.7"/>
</p:tagLst>
</file>

<file path=ppt/theme/theme1.xml><?xml version="1.0" encoding="utf-8"?>
<a:theme xmlns:a="http://schemas.openxmlformats.org/drawingml/2006/main" name="Пастель">
  <a:themeElements>
    <a:clrScheme name="Пастель 1">
      <a:dk1>
        <a:srgbClr val="000000"/>
      </a:dk1>
      <a:lt1>
        <a:srgbClr val="FFFFFF"/>
      </a:lt1>
      <a:dk2>
        <a:srgbClr val="FF0000"/>
      </a:dk2>
      <a:lt2>
        <a:srgbClr val="FFB800"/>
      </a:lt2>
      <a:accent1>
        <a:srgbClr val="FFEF66"/>
      </a:accent1>
      <a:accent2>
        <a:srgbClr val="000000"/>
      </a:accent2>
      <a:accent3>
        <a:srgbClr val="FFFFFF"/>
      </a:accent3>
      <a:accent4>
        <a:srgbClr val="000000"/>
      </a:accent4>
      <a:accent5>
        <a:srgbClr val="FFF6B8"/>
      </a:accent5>
      <a:accent6>
        <a:srgbClr val="000000"/>
      </a:accent6>
      <a:hlink>
        <a:srgbClr val="00B200"/>
      </a:hlink>
      <a:folHlink>
        <a:srgbClr val="703DFF"/>
      </a:folHlink>
    </a:clrScheme>
    <a:fontScheme name="Пастель">
      <a:majorFont>
        <a:latin typeface="Comic Sans MS"/>
        <a:ea typeface=""/>
        <a:cs typeface=""/>
      </a:majorFont>
      <a:minorFont>
        <a:latin typeface="Comic Sans MS"/>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Пастель 1">
        <a:dk1>
          <a:srgbClr val="000000"/>
        </a:dk1>
        <a:lt1>
          <a:srgbClr val="FFFFFF"/>
        </a:lt1>
        <a:dk2>
          <a:srgbClr val="FF0000"/>
        </a:dk2>
        <a:lt2>
          <a:srgbClr val="FFB800"/>
        </a:lt2>
        <a:accent1>
          <a:srgbClr val="FFEF66"/>
        </a:accent1>
        <a:accent2>
          <a:srgbClr val="000000"/>
        </a:accent2>
        <a:accent3>
          <a:srgbClr val="FFFFFF"/>
        </a:accent3>
        <a:accent4>
          <a:srgbClr val="000000"/>
        </a:accent4>
        <a:accent5>
          <a:srgbClr val="FFF6B8"/>
        </a:accent5>
        <a:accent6>
          <a:srgbClr val="000000"/>
        </a:accent6>
        <a:hlink>
          <a:srgbClr val="00B200"/>
        </a:hlink>
        <a:folHlink>
          <a:srgbClr val="703DFF"/>
        </a:folHlink>
      </a:clrScheme>
      <a:clrMap bg1="lt1" tx1="dk1" bg2="lt2" tx2="dk2" accent1="accent1" accent2="accent2" accent3="accent3" accent4="accent4" accent5="accent5" accent6="accent6" hlink="hlink" folHlink="folHlink"/>
    </a:extraClrScheme>
    <a:extraClrScheme>
      <a:clrScheme name="Пастель 2">
        <a:dk1>
          <a:srgbClr val="000000"/>
        </a:dk1>
        <a:lt1>
          <a:srgbClr val="FFFFFF"/>
        </a:lt1>
        <a:dk2>
          <a:srgbClr val="000000"/>
        </a:dk2>
        <a:lt2>
          <a:srgbClr val="99CCFF"/>
        </a:lt2>
        <a:accent1>
          <a:srgbClr val="CCCCFF"/>
        </a:accent1>
        <a:accent2>
          <a:srgbClr val="000066"/>
        </a:accent2>
        <a:accent3>
          <a:srgbClr val="FFFFFF"/>
        </a:accent3>
        <a:accent4>
          <a:srgbClr val="000000"/>
        </a:accent4>
        <a:accent5>
          <a:srgbClr val="E2E2FF"/>
        </a:accent5>
        <a:accent6>
          <a:srgbClr val="00005C"/>
        </a:accent6>
        <a:hlink>
          <a:srgbClr val="00B200"/>
        </a:hlink>
        <a:folHlink>
          <a:srgbClr val="CCFF33"/>
        </a:folHlink>
      </a:clrScheme>
      <a:clrMap bg1="lt1" tx1="dk1" bg2="lt2" tx2="dk2" accent1="accent1" accent2="accent2" accent3="accent3" accent4="accent4" accent5="accent5" accent6="accent6" hlink="hlink" folHlink="folHlink"/>
    </a:extraClrScheme>
    <a:extraClrScheme>
      <a:clrScheme name="Пастель 3">
        <a:dk1>
          <a:srgbClr val="000000"/>
        </a:dk1>
        <a:lt1>
          <a:srgbClr val="FFFFFF"/>
        </a:lt1>
        <a:dk2>
          <a:srgbClr val="000000"/>
        </a:dk2>
        <a:lt2>
          <a:srgbClr val="3399FF"/>
        </a:lt2>
        <a:accent1>
          <a:srgbClr val="CCECFF"/>
        </a:accent1>
        <a:accent2>
          <a:srgbClr val="008080"/>
        </a:accent2>
        <a:accent3>
          <a:srgbClr val="FFFFFF"/>
        </a:accent3>
        <a:accent4>
          <a:srgbClr val="000000"/>
        </a:accent4>
        <a:accent5>
          <a:srgbClr val="E2F4FF"/>
        </a:accent5>
        <a:accent6>
          <a:srgbClr val="007373"/>
        </a:accent6>
        <a:hlink>
          <a:srgbClr val="009999"/>
        </a:hlink>
        <a:folHlink>
          <a:srgbClr val="3366CC"/>
        </a:folHlink>
      </a:clrScheme>
      <a:clrMap bg1="lt1" tx1="dk1" bg2="lt2" tx2="dk2" accent1="accent1" accent2="accent2" accent3="accent3" accent4="accent4" accent5="accent5" accent6="accent6" hlink="hlink" folHlink="folHlink"/>
    </a:extraClrScheme>
    <a:extraClrScheme>
      <a:clrScheme name="Пастель 4">
        <a:dk1>
          <a:srgbClr val="808000"/>
        </a:dk1>
        <a:lt1>
          <a:srgbClr val="FFFFFF"/>
        </a:lt1>
        <a:dk2>
          <a:srgbClr val="336600"/>
        </a:dk2>
        <a:lt2>
          <a:srgbClr val="FFFFFF"/>
        </a:lt2>
        <a:accent1>
          <a:srgbClr val="99CC00"/>
        </a:accent1>
        <a:accent2>
          <a:srgbClr val="003300"/>
        </a:accent2>
        <a:accent3>
          <a:srgbClr val="ADB8AA"/>
        </a:accent3>
        <a:accent4>
          <a:srgbClr val="DADADA"/>
        </a:accent4>
        <a:accent5>
          <a:srgbClr val="CAE2AA"/>
        </a:accent5>
        <a:accent6>
          <a:srgbClr val="002D00"/>
        </a:accent6>
        <a:hlink>
          <a:srgbClr val="CCCC00"/>
        </a:hlink>
        <a:folHlink>
          <a:srgbClr val="CCFF33"/>
        </a:folHlink>
      </a:clrScheme>
      <a:clrMap bg1="dk2" tx1="lt1" bg2="dk1" tx2="lt2" accent1="accent1" accent2="accent2" accent3="accent3" accent4="accent4" accent5="accent5" accent6="accent6" hlink="hlink" folHlink="folHlink"/>
    </a:extraClrScheme>
    <a:extraClrScheme>
      <a:clrScheme name="Пастель 5">
        <a:dk1>
          <a:srgbClr val="808080"/>
        </a:dk1>
        <a:lt1>
          <a:srgbClr val="FFFFFF"/>
        </a:lt1>
        <a:dk2>
          <a:srgbClr val="003366"/>
        </a:dk2>
        <a:lt2>
          <a:srgbClr val="CCECFF"/>
        </a:lt2>
        <a:accent1>
          <a:srgbClr val="33CCCC"/>
        </a:accent1>
        <a:accent2>
          <a:srgbClr val="006699"/>
        </a:accent2>
        <a:accent3>
          <a:srgbClr val="AAADB8"/>
        </a:accent3>
        <a:accent4>
          <a:srgbClr val="DADADA"/>
        </a:accent4>
        <a:accent5>
          <a:srgbClr val="ADE2E2"/>
        </a:accent5>
        <a:accent6>
          <a:srgbClr val="005C8A"/>
        </a:accent6>
        <a:hlink>
          <a:srgbClr val="00FFFF"/>
        </a:hlink>
        <a:folHlink>
          <a:srgbClr val="0000FF"/>
        </a:folHlink>
      </a:clrScheme>
      <a:clrMap bg1="dk2" tx1="lt1" bg2="dk1" tx2="lt2" accent1="accent1" accent2="accent2" accent3="accent3" accent4="accent4" accent5="accent5" accent6="accent6" hlink="hlink" folHlink="folHlink"/>
    </a:extraClrScheme>
    <a:extraClrScheme>
      <a:clrScheme name="Пастель 6">
        <a:dk1>
          <a:srgbClr val="6666FF"/>
        </a:dk1>
        <a:lt1>
          <a:srgbClr val="FFFFFF"/>
        </a:lt1>
        <a:dk2>
          <a:srgbClr val="000066"/>
        </a:dk2>
        <a:lt2>
          <a:srgbClr val="FFFFFF"/>
        </a:lt2>
        <a:accent1>
          <a:srgbClr val="33CCFF"/>
        </a:accent1>
        <a:accent2>
          <a:srgbClr val="0000FF"/>
        </a:accent2>
        <a:accent3>
          <a:srgbClr val="AAAAB8"/>
        </a:accent3>
        <a:accent4>
          <a:srgbClr val="DADADA"/>
        </a:accent4>
        <a:accent5>
          <a:srgbClr val="ADE2FF"/>
        </a:accent5>
        <a:accent6>
          <a:srgbClr val="0000E7"/>
        </a:accent6>
        <a:hlink>
          <a:srgbClr val="FFFF99"/>
        </a:hlink>
        <a:folHlink>
          <a:srgbClr val="FFCC00"/>
        </a:folHlink>
      </a:clrScheme>
      <a:clrMap bg1="dk2" tx1="lt1" bg2="dk1" tx2="lt2" accent1="accent1" accent2="accent2" accent3="accent3" accent4="accent4" accent5="accent5" accent6="accent6" hlink="hlink" folHlink="folHlink"/>
    </a:extraClrScheme>
    <a:extraClrScheme>
      <a:clrScheme name="Пастель 7">
        <a:dk1>
          <a:srgbClr val="000000"/>
        </a:dk1>
        <a:lt1>
          <a:srgbClr val="FFFFFF"/>
        </a:lt1>
        <a:dk2>
          <a:srgbClr val="800080"/>
        </a:dk2>
        <a:lt2>
          <a:srgbClr val="FFFFFF"/>
        </a:lt2>
        <a:accent1>
          <a:srgbClr val="CC66FF"/>
        </a:accent1>
        <a:accent2>
          <a:srgbClr val="990099"/>
        </a:accent2>
        <a:accent3>
          <a:srgbClr val="C0AAC0"/>
        </a:accent3>
        <a:accent4>
          <a:srgbClr val="DADADA"/>
        </a:accent4>
        <a:accent5>
          <a:srgbClr val="E2B8FF"/>
        </a:accent5>
        <a:accent6>
          <a:srgbClr val="8A008A"/>
        </a:accent6>
        <a:hlink>
          <a:srgbClr val="FF9900"/>
        </a:hlink>
        <a:folHlink>
          <a:srgbClr val="FF3300"/>
        </a:folHlink>
      </a:clrScheme>
      <a:clrMap bg1="dk2" tx1="lt1" bg2="dk1" tx2="lt2" accent1="accent1" accent2="accent2" accent3="accent3" accent4="accent4" accent5="accent5" accent6="accent6" hlink="hlink" folHlink="folHlink"/>
    </a:extraClrScheme>
    <a:extraClrScheme>
      <a:clrScheme name="Пастель 8">
        <a:dk1>
          <a:srgbClr val="FF3300"/>
        </a:dk1>
        <a:lt1>
          <a:srgbClr val="FFFFFF"/>
        </a:lt1>
        <a:dk2>
          <a:srgbClr val="800000"/>
        </a:dk2>
        <a:lt2>
          <a:srgbClr val="FFFFCC"/>
        </a:lt2>
        <a:accent1>
          <a:srgbClr val="FF7C80"/>
        </a:accent1>
        <a:accent2>
          <a:srgbClr val="990000"/>
        </a:accent2>
        <a:accent3>
          <a:srgbClr val="C0AAAA"/>
        </a:accent3>
        <a:accent4>
          <a:srgbClr val="DADADA"/>
        </a:accent4>
        <a:accent5>
          <a:srgbClr val="FFBFC0"/>
        </a:accent5>
        <a:accent6>
          <a:srgbClr val="8A0000"/>
        </a:accent6>
        <a:hlink>
          <a:srgbClr val="FF66CC"/>
        </a:hlink>
        <a:folHlink>
          <a:srgbClr val="FFCC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Пастель">
  <a:themeElements>
    <a:clrScheme name="Пастель 1">
      <a:dk1>
        <a:srgbClr val="000000"/>
      </a:dk1>
      <a:lt1>
        <a:srgbClr val="FFFFFF"/>
      </a:lt1>
      <a:dk2>
        <a:srgbClr val="FF0000"/>
      </a:dk2>
      <a:lt2>
        <a:srgbClr val="FFB800"/>
      </a:lt2>
      <a:accent1>
        <a:srgbClr val="FFEF66"/>
      </a:accent1>
      <a:accent2>
        <a:srgbClr val="000000"/>
      </a:accent2>
      <a:accent3>
        <a:srgbClr val="FFFFFF"/>
      </a:accent3>
      <a:accent4>
        <a:srgbClr val="000000"/>
      </a:accent4>
      <a:accent5>
        <a:srgbClr val="FFF6B8"/>
      </a:accent5>
      <a:accent6>
        <a:srgbClr val="000000"/>
      </a:accent6>
      <a:hlink>
        <a:srgbClr val="00B200"/>
      </a:hlink>
      <a:folHlink>
        <a:srgbClr val="703DFF"/>
      </a:folHlink>
    </a:clrScheme>
    <a:fontScheme name="Пастель">
      <a:majorFont>
        <a:latin typeface="Comic Sans MS"/>
        <a:ea typeface=""/>
        <a:cs typeface=""/>
      </a:majorFont>
      <a:minorFont>
        <a:latin typeface="Comic Sans MS"/>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Пастель 1">
        <a:dk1>
          <a:srgbClr val="000000"/>
        </a:dk1>
        <a:lt1>
          <a:srgbClr val="FFFFFF"/>
        </a:lt1>
        <a:dk2>
          <a:srgbClr val="FF0000"/>
        </a:dk2>
        <a:lt2>
          <a:srgbClr val="FFB800"/>
        </a:lt2>
        <a:accent1>
          <a:srgbClr val="FFEF66"/>
        </a:accent1>
        <a:accent2>
          <a:srgbClr val="000000"/>
        </a:accent2>
        <a:accent3>
          <a:srgbClr val="FFFFFF"/>
        </a:accent3>
        <a:accent4>
          <a:srgbClr val="000000"/>
        </a:accent4>
        <a:accent5>
          <a:srgbClr val="FFF6B8"/>
        </a:accent5>
        <a:accent6>
          <a:srgbClr val="000000"/>
        </a:accent6>
        <a:hlink>
          <a:srgbClr val="00B200"/>
        </a:hlink>
        <a:folHlink>
          <a:srgbClr val="703DFF"/>
        </a:folHlink>
      </a:clrScheme>
      <a:clrMap bg1="lt1" tx1="dk1" bg2="lt2" tx2="dk2" accent1="accent1" accent2="accent2" accent3="accent3" accent4="accent4" accent5="accent5" accent6="accent6" hlink="hlink" folHlink="folHlink"/>
    </a:extraClrScheme>
    <a:extraClrScheme>
      <a:clrScheme name="Пастель 2">
        <a:dk1>
          <a:srgbClr val="000000"/>
        </a:dk1>
        <a:lt1>
          <a:srgbClr val="FFFFFF"/>
        </a:lt1>
        <a:dk2>
          <a:srgbClr val="000000"/>
        </a:dk2>
        <a:lt2>
          <a:srgbClr val="99CCFF"/>
        </a:lt2>
        <a:accent1>
          <a:srgbClr val="CCCCFF"/>
        </a:accent1>
        <a:accent2>
          <a:srgbClr val="000066"/>
        </a:accent2>
        <a:accent3>
          <a:srgbClr val="FFFFFF"/>
        </a:accent3>
        <a:accent4>
          <a:srgbClr val="000000"/>
        </a:accent4>
        <a:accent5>
          <a:srgbClr val="E2E2FF"/>
        </a:accent5>
        <a:accent6>
          <a:srgbClr val="00005C"/>
        </a:accent6>
        <a:hlink>
          <a:srgbClr val="00B200"/>
        </a:hlink>
        <a:folHlink>
          <a:srgbClr val="CCFF33"/>
        </a:folHlink>
      </a:clrScheme>
      <a:clrMap bg1="lt1" tx1="dk1" bg2="lt2" tx2="dk2" accent1="accent1" accent2="accent2" accent3="accent3" accent4="accent4" accent5="accent5" accent6="accent6" hlink="hlink" folHlink="folHlink"/>
    </a:extraClrScheme>
    <a:extraClrScheme>
      <a:clrScheme name="Пастель 3">
        <a:dk1>
          <a:srgbClr val="000000"/>
        </a:dk1>
        <a:lt1>
          <a:srgbClr val="FFFFFF"/>
        </a:lt1>
        <a:dk2>
          <a:srgbClr val="000000"/>
        </a:dk2>
        <a:lt2>
          <a:srgbClr val="3399FF"/>
        </a:lt2>
        <a:accent1>
          <a:srgbClr val="CCECFF"/>
        </a:accent1>
        <a:accent2>
          <a:srgbClr val="008080"/>
        </a:accent2>
        <a:accent3>
          <a:srgbClr val="FFFFFF"/>
        </a:accent3>
        <a:accent4>
          <a:srgbClr val="000000"/>
        </a:accent4>
        <a:accent5>
          <a:srgbClr val="E2F4FF"/>
        </a:accent5>
        <a:accent6>
          <a:srgbClr val="007373"/>
        </a:accent6>
        <a:hlink>
          <a:srgbClr val="009999"/>
        </a:hlink>
        <a:folHlink>
          <a:srgbClr val="3366CC"/>
        </a:folHlink>
      </a:clrScheme>
      <a:clrMap bg1="lt1" tx1="dk1" bg2="lt2" tx2="dk2" accent1="accent1" accent2="accent2" accent3="accent3" accent4="accent4" accent5="accent5" accent6="accent6" hlink="hlink" folHlink="folHlink"/>
    </a:extraClrScheme>
    <a:extraClrScheme>
      <a:clrScheme name="Пастель 4">
        <a:dk1>
          <a:srgbClr val="808000"/>
        </a:dk1>
        <a:lt1>
          <a:srgbClr val="FFFFFF"/>
        </a:lt1>
        <a:dk2>
          <a:srgbClr val="336600"/>
        </a:dk2>
        <a:lt2>
          <a:srgbClr val="FFFFFF"/>
        </a:lt2>
        <a:accent1>
          <a:srgbClr val="99CC00"/>
        </a:accent1>
        <a:accent2>
          <a:srgbClr val="003300"/>
        </a:accent2>
        <a:accent3>
          <a:srgbClr val="ADB8AA"/>
        </a:accent3>
        <a:accent4>
          <a:srgbClr val="DADADA"/>
        </a:accent4>
        <a:accent5>
          <a:srgbClr val="CAE2AA"/>
        </a:accent5>
        <a:accent6>
          <a:srgbClr val="002D00"/>
        </a:accent6>
        <a:hlink>
          <a:srgbClr val="CCCC00"/>
        </a:hlink>
        <a:folHlink>
          <a:srgbClr val="CCFF33"/>
        </a:folHlink>
      </a:clrScheme>
      <a:clrMap bg1="dk2" tx1="lt1" bg2="dk1" tx2="lt2" accent1="accent1" accent2="accent2" accent3="accent3" accent4="accent4" accent5="accent5" accent6="accent6" hlink="hlink" folHlink="folHlink"/>
    </a:extraClrScheme>
    <a:extraClrScheme>
      <a:clrScheme name="Пастель 5">
        <a:dk1>
          <a:srgbClr val="808080"/>
        </a:dk1>
        <a:lt1>
          <a:srgbClr val="FFFFFF"/>
        </a:lt1>
        <a:dk2>
          <a:srgbClr val="003366"/>
        </a:dk2>
        <a:lt2>
          <a:srgbClr val="CCECFF"/>
        </a:lt2>
        <a:accent1>
          <a:srgbClr val="33CCCC"/>
        </a:accent1>
        <a:accent2>
          <a:srgbClr val="006699"/>
        </a:accent2>
        <a:accent3>
          <a:srgbClr val="AAADB8"/>
        </a:accent3>
        <a:accent4>
          <a:srgbClr val="DADADA"/>
        </a:accent4>
        <a:accent5>
          <a:srgbClr val="ADE2E2"/>
        </a:accent5>
        <a:accent6>
          <a:srgbClr val="005C8A"/>
        </a:accent6>
        <a:hlink>
          <a:srgbClr val="00FFFF"/>
        </a:hlink>
        <a:folHlink>
          <a:srgbClr val="0000FF"/>
        </a:folHlink>
      </a:clrScheme>
      <a:clrMap bg1="dk2" tx1="lt1" bg2="dk1" tx2="lt2" accent1="accent1" accent2="accent2" accent3="accent3" accent4="accent4" accent5="accent5" accent6="accent6" hlink="hlink" folHlink="folHlink"/>
    </a:extraClrScheme>
    <a:extraClrScheme>
      <a:clrScheme name="Пастель 6">
        <a:dk1>
          <a:srgbClr val="6666FF"/>
        </a:dk1>
        <a:lt1>
          <a:srgbClr val="FFFFFF"/>
        </a:lt1>
        <a:dk2>
          <a:srgbClr val="000066"/>
        </a:dk2>
        <a:lt2>
          <a:srgbClr val="FFFFFF"/>
        </a:lt2>
        <a:accent1>
          <a:srgbClr val="33CCFF"/>
        </a:accent1>
        <a:accent2>
          <a:srgbClr val="0000FF"/>
        </a:accent2>
        <a:accent3>
          <a:srgbClr val="AAAAB8"/>
        </a:accent3>
        <a:accent4>
          <a:srgbClr val="DADADA"/>
        </a:accent4>
        <a:accent5>
          <a:srgbClr val="ADE2FF"/>
        </a:accent5>
        <a:accent6>
          <a:srgbClr val="0000E7"/>
        </a:accent6>
        <a:hlink>
          <a:srgbClr val="FFFF99"/>
        </a:hlink>
        <a:folHlink>
          <a:srgbClr val="FFCC00"/>
        </a:folHlink>
      </a:clrScheme>
      <a:clrMap bg1="dk2" tx1="lt1" bg2="dk1" tx2="lt2" accent1="accent1" accent2="accent2" accent3="accent3" accent4="accent4" accent5="accent5" accent6="accent6" hlink="hlink" folHlink="folHlink"/>
    </a:extraClrScheme>
    <a:extraClrScheme>
      <a:clrScheme name="Пастель 7">
        <a:dk1>
          <a:srgbClr val="000000"/>
        </a:dk1>
        <a:lt1>
          <a:srgbClr val="FFFFFF"/>
        </a:lt1>
        <a:dk2>
          <a:srgbClr val="800080"/>
        </a:dk2>
        <a:lt2>
          <a:srgbClr val="FFFFFF"/>
        </a:lt2>
        <a:accent1>
          <a:srgbClr val="CC66FF"/>
        </a:accent1>
        <a:accent2>
          <a:srgbClr val="990099"/>
        </a:accent2>
        <a:accent3>
          <a:srgbClr val="C0AAC0"/>
        </a:accent3>
        <a:accent4>
          <a:srgbClr val="DADADA"/>
        </a:accent4>
        <a:accent5>
          <a:srgbClr val="E2B8FF"/>
        </a:accent5>
        <a:accent6>
          <a:srgbClr val="8A008A"/>
        </a:accent6>
        <a:hlink>
          <a:srgbClr val="FF9900"/>
        </a:hlink>
        <a:folHlink>
          <a:srgbClr val="FF3300"/>
        </a:folHlink>
      </a:clrScheme>
      <a:clrMap bg1="dk2" tx1="lt1" bg2="dk1" tx2="lt2" accent1="accent1" accent2="accent2" accent3="accent3" accent4="accent4" accent5="accent5" accent6="accent6" hlink="hlink" folHlink="folHlink"/>
    </a:extraClrScheme>
    <a:extraClrScheme>
      <a:clrScheme name="Пастель 8">
        <a:dk1>
          <a:srgbClr val="FF3300"/>
        </a:dk1>
        <a:lt1>
          <a:srgbClr val="FFFFFF"/>
        </a:lt1>
        <a:dk2>
          <a:srgbClr val="800000"/>
        </a:dk2>
        <a:lt2>
          <a:srgbClr val="FFFFCC"/>
        </a:lt2>
        <a:accent1>
          <a:srgbClr val="FF7C80"/>
        </a:accent1>
        <a:accent2>
          <a:srgbClr val="990000"/>
        </a:accent2>
        <a:accent3>
          <a:srgbClr val="C0AAAA"/>
        </a:accent3>
        <a:accent4>
          <a:srgbClr val="DADADA"/>
        </a:accent4>
        <a:accent5>
          <a:srgbClr val="FFBFC0"/>
        </a:accent5>
        <a:accent6>
          <a:srgbClr val="8A0000"/>
        </a:accent6>
        <a:hlink>
          <a:srgbClr val="FF66CC"/>
        </a:hlink>
        <a:folHlink>
          <a:srgbClr val="FFCC0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2_Пастель">
  <a:themeElements>
    <a:clrScheme name="Пастель 1">
      <a:dk1>
        <a:srgbClr val="000000"/>
      </a:dk1>
      <a:lt1>
        <a:srgbClr val="FFFFFF"/>
      </a:lt1>
      <a:dk2>
        <a:srgbClr val="FF0000"/>
      </a:dk2>
      <a:lt2>
        <a:srgbClr val="FFB800"/>
      </a:lt2>
      <a:accent1>
        <a:srgbClr val="FFEF66"/>
      </a:accent1>
      <a:accent2>
        <a:srgbClr val="000000"/>
      </a:accent2>
      <a:accent3>
        <a:srgbClr val="FFFFFF"/>
      </a:accent3>
      <a:accent4>
        <a:srgbClr val="000000"/>
      </a:accent4>
      <a:accent5>
        <a:srgbClr val="FFF6B8"/>
      </a:accent5>
      <a:accent6>
        <a:srgbClr val="000000"/>
      </a:accent6>
      <a:hlink>
        <a:srgbClr val="00B200"/>
      </a:hlink>
      <a:folHlink>
        <a:srgbClr val="703DFF"/>
      </a:folHlink>
    </a:clrScheme>
    <a:fontScheme name="Пастель">
      <a:majorFont>
        <a:latin typeface="Comic Sans MS"/>
        <a:ea typeface=""/>
        <a:cs typeface=""/>
      </a:majorFont>
      <a:minorFont>
        <a:latin typeface="Comic Sans MS"/>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Пастель 1">
        <a:dk1>
          <a:srgbClr val="000000"/>
        </a:dk1>
        <a:lt1>
          <a:srgbClr val="FFFFFF"/>
        </a:lt1>
        <a:dk2>
          <a:srgbClr val="FF0000"/>
        </a:dk2>
        <a:lt2>
          <a:srgbClr val="FFB800"/>
        </a:lt2>
        <a:accent1>
          <a:srgbClr val="FFEF66"/>
        </a:accent1>
        <a:accent2>
          <a:srgbClr val="000000"/>
        </a:accent2>
        <a:accent3>
          <a:srgbClr val="FFFFFF"/>
        </a:accent3>
        <a:accent4>
          <a:srgbClr val="000000"/>
        </a:accent4>
        <a:accent5>
          <a:srgbClr val="FFF6B8"/>
        </a:accent5>
        <a:accent6>
          <a:srgbClr val="000000"/>
        </a:accent6>
        <a:hlink>
          <a:srgbClr val="00B200"/>
        </a:hlink>
        <a:folHlink>
          <a:srgbClr val="703DFF"/>
        </a:folHlink>
      </a:clrScheme>
      <a:clrMap bg1="lt1" tx1="dk1" bg2="lt2" tx2="dk2" accent1="accent1" accent2="accent2" accent3="accent3" accent4="accent4" accent5="accent5" accent6="accent6" hlink="hlink" folHlink="folHlink"/>
    </a:extraClrScheme>
    <a:extraClrScheme>
      <a:clrScheme name="Пастель 2">
        <a:dk1>
          <a:srgbClr val="000000"/>
        </a:dk1>
        <a:lt1>
          <a:srgbClr val="FFFFFF"/>
        </a:lt1>
        <a:dk2>
          <a:srgbClr val="000000"/>
        </a:dk2>
        <a:lt2>
          <a:srgbClr val="99CCFF"/>
        </a:lt2>
        <a:accent1>
          <a:srgbClr val="CCCCFF"/>
        </a:accent1>
        <a:accent2>
          <a:srgbClr val="000066"/>
        </a:accent2>
        <a:accent3>
          <a:srgbClr val="FFFFFF"/>
        </a:accent3>
        <a:accent4>
          <a:srgbClr val="000000"/>
        </a:accent4>
        <a:accent5>
          <a:srgbClr val="E2E2FF"/>
        </a:accent5>
        <a:accent6>
          <a:srgbClr val="00005C"/>
        </a:accent6>
        <a:hlink>
          <a:srgbClr val="00B200"/>
        </a:hlink>
        <a:folHlink>
          <a:srgbClr val="CCFF33"/>
        </a:folHlink>
      </a:clrScheme>
      <a:clrMap bg1="lt1" tx1="dk1" bg2="lt2" tx2="dk2" accent1="accent1" accent2="accent2" accent3="accent3" accent4="accent4" accent5="accent5" accent6="accent6" hlink="hlink" folHlink="folHlink"/>
    </a:extraClrScheme>
    <a:extraClrScheme>
      <a:clrScheme name="Пастель 3">
        <a:dk1>
          <a:srgbClr val="000000"/>
        </a:dk1>
        <a:lt1>
          <a:srgbClr val="FFFFFF"/>
        </a:lt1>
        <a:dk2>
          <a:srgbClr val="000000"/>
        </a:dk2>
        <a:lt2>
          <a:srgbClr val="3399FF"/>
        </a:lt2>
        <a:accent1>
          <a:srgbClr val="CCECFF"/>
        </a:accent1>
        <a:accent2>
          <a:srgbClr val="008080"/>
        </a:accent2>
        <a:accent3>
          <a:srgbClr val="FFFFFF"/>
        </a:accent3>
        <a:accent4>
          <a:srgbClr val="000000"/>
        </a:accent4>
        <a:accent5>
          <a:srgbClr val="E2F4FF"/>
        </a:accent5>
        <a:accent6>
          <a:srgbClr val="007373"/>
        </a:accent6>
        <a:hlink>
          <a:srgbClr val="009999"/>
        </a:hlink>
        <a:folHlink>
          <a:srgbClr val="3366CC"/>
        </a:folHlink>
      </a:clrScheme>
      <a:clrMap bg1="lt1" tx1="dk1" bg2="lt2" tx2="dk2" accent1="accent1" accent2="accent2" accent3="accent3" accent4="accent4" accent5="accent5" accent6="accent6" hlink="hlink" folHlink="folHlink"/>
    </a:extraClrScheme>
    <a:extraClrScheme>
      <a:clrScheme name="Пастель 4">
        <a:dk1>
          <a:srgbClr val="808000"/>
        </a:dk1>
        <a:lt1>
          <a:srgbClr val="FFFFFF"/>
        </a:lt1>
        <a:dk2>
          <a:srgbClr val="336600"/>
        </a:dk2>
        <a:lt2>
          <a:srgbClr val="FFFFFF"/>
        </a:lt2>
        <a:accent1>
          <a:srgbClr val="99CC00"/>
        </a:accent1>
        <a:accent2>
          <a:srgbClr val="003300"/>
        </a:accent2>
        <a:accent3>
          <a:srgbClr val="ADB8AA"/>
        </a:accent3>
        <a:accent4>
          <a:srgbClr val="DADADA"/>
        </a:accent4>
        <a:accent5>
          <a:srgbClr val="CAE2AA"/>
        </a:accent5>
        <a:accent6>
          <a:srgbClr val="002D00"/>
        </a:accent6>
        <a:hlink>
          <a:srgbClr val="CCCC00"/>
        </a:hlink>
        <a:folHlink>
          <a:srgbClr val="CCFF33"/>
        </a:folHlink>
      </a:clrScheme>
      <a:clrMap bg1="dk2" tx1="lt1" bg2="dk1" tx2="lt2" accent1="accent1" accent2="accent2" accent3="accent3" accent4="accent4" accent5="accent5" accent6="accent6" hlink="hlink" folHlink="folHlink"/>
    </a:extraClrScheme>
    <a:extraClrScheme>
      <a:clrScheme name="Пастель 5">
        <a:dk1>
          <a:srgbClr val="808080"/>
        </a:dk1>
        <a:lt1>
          <a:srgbClr val="FFFFFF"/>
        </a:lt1>
        <a:dk2>
          <a:srgbClr val="003366"/>
        </a:dk2>
        <a:lt2>
          <a:srgbClr val="CCECFF"/>
        </a:lt2>
        <a:accent1>
          <a:srgbClr val="33CCCC"/>
        </a:accent1>
        <a:accent2>
          <a:srgbClr val="006699"/>
        </a:accent2>
        <a:accent3>
          <a:srgbClr val="AAADB8"/>
        </a:accent3>
        <a:accent4>
          <a:srgbClr val="DADADA"/>
        </a:accent4>
        <a:accent5>
          <a:srgbClr val="ADE2E2"/>
        </a:accent5>
        <a:accent6>
          <a:srgbClr val="005C8A"/>
        </a:accent6>
        <a:hlink>
          <a:srgbClr val="00FFFF"/>
        </a:hlink>
        <a:folHlink>
          <a:srgbClr val="0000FF"/>
        </a:folHlink>
      </a:clrScheme>
      <a:clrMap bg1="dk2" tx1="lt1" bg2="dk1" tx2="lt2" accent1="accent1" accent2="accent2" accent3="accent3" accent4="accent4" accent5="accent5" accent6="accent6" hlink="hlink" folHlink="folHlink"/>
    </a:extraClrScheme>
    <a:extraClrScheme>
      <a:clrScheme name="Пастель 6">
        <a:dk1>
          <a:srgbClr val="6666FF"/>
        </a:dk1>
        <a:lt1>
          <a:srgbClr val="FFFFFF"/>
        </a:lt1>
        <a:dk2>
          <a:srgbClr val="000066"/>
        </a:dk2>
        <a:lt2>
          <a:srgbClr val="FFFFFF"/>
        </a:lt2>
        <a:accent1>
          <a:srgbClr val="33CCFF"/>
        </a:accent1>
        <a:accent2>
          <a:srgbClr val="0000FF"/>
        </a:accent2>
        <a:accent3>
          <a:srgbClr val="AAAAB8"/>
        </a:accent3>
        <a:accent4>
          <a:srgbClr val="DADADA"/>
        </a:accent4>
        <a:accent5>
          <a:srgbClr val="ADE2FF"/>
        </a:accent5>
        <a:accent6>
          <a:srgbClr val="0000E7"/>
        </a:accent6>
        <a:hlink>
          <a:srgbClr val="FFFF99"/>
        </a:hlink>
        <a:folHlink>
          <a:srgbClr val="FFCC00"/>
        </a:folHlink>
      </a:clrScheme>
      <a:clrMap bg1="dk2" tx1="lt1" bg2="dk1" tx2="lt2" accent1="accent1" accent2="accent2" accent3="accent3" accent4="accent4" accent5="accent5" accent6="accent6" hlink="hlink" folHlink="folHlink"/>
    </a:extraClrScheme>
    <a:extraClrScheme>
      <a:clrScheme name="Пастель 7">
        <a:dk1>
          <a:srgbClr val="000000"/>
        </a:dk1>
        <a:lt1>
          <a:srgbClr val="FFFFFF"/>
        </a:lt1>
        <a:dk2>
          <a:srgbClr val="800080"/>
        </a:dk2>
        <a:lt2>
          <a:srgbClr val="FFFFFF"/>
        </a:lt2>
        <a:accent1>
          <a:srgbClr val="CC66FF"/>
        </a:accent1>
        <a:accent2>
          <a:srgbClr val="990099"/>
        </a:accent2>
        <a:accent3>
          <a:srgbClr val="C0AAC0"/>
        </a:accent3>
        <a:accent4>
          <a:srgbClr val="DADADA"/>
        </a:accent4>
        <a:accent5>
          <a:srgbClr val="E2B8FF"/>
        </a:accent5>
        <a:accent6>
          <a:srgbClr val="8A008A"/>
        </a:accent6>
        <a:hlink>
          <a:srgbClr val="FF9900"/>
        </a:hlink>
        <a:folHlink>
          <a:srgbClr val="FF3300"/>
        </a:folHlink>
      </a:clrScheme>
      <a:clrMap bg1="dk2" tx1="lt1" bg2="dk1" tx2="lt2" accent1="accent1" accent2="accent2" accent3="accent3" accent4="accent4" accent5="accent5" accent6="accent6" hlink="hlink" folHlink="folHlink"/>
    </a:extraClrScheme>
    <a:extraClrScheme>
      <a:clrScheme name="Пастель 8">
        <a:dk1>
          <a:srgbClr val="FF3300"/>
        </a:dk1>
        <a:lt1>
          <a:srgbClr val="FFFFFF"/>
        </a:lt1>
        <a:dk2>
          <a:srgbClr val="800000"/>
        </a:dk2>
        <a:lt2>
          <a:srgbClr val="FFFFCC"/>
        </a:lt2>
        <a:accent1>
          <a:srgbClr val="FF7C80"/>
        </a:accent1>
        <a:accent2>
          <a:srgbClr val="990000"/>
        </a:accent2>
        <a:accent3>
          <a:srgbClr val="C0AAAA"/>
        </a:accent3>
        <a:accent4>
          <a:srgbClr val="DADADA"/>
        </a:accent4>
        <a:accent5>
          <a:srgbClr val="FFBFC0"/>
        </a:accent5>
        <a:accent6>
          <a:srgbClr val="8A0000"/>
        </a:accent6>
        <a:hlink>
          <a:srgbClr val="FF66CC"/>
        </a:hlink>
        <a:folHlink>
          <a:srgbClr val="FFCC0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3_Пастель">
  <a:themeElements>
    <a:clrScheme name="Пастель 1">
      <a:dk1>
        <a:srgbClr val="000000"/>
      </a:dk1>
      <a:lt1>
        <a:srgbClr val="FFFFFF"/>
      </a:lt1>
      <a:dk2>
        <a:srgbClr val="FF0000"/>
      </a:dk2>
      <a:lt2>
        <a:srgbClr val="FFB800"/>
      </a:lt2>
      <a:accent1>
        <a:srgbClr val="FFEF66"/>
      </a:accent1>
      <a:accent2>
        <a:srgbClr val="000000"/>
      </a:accent2>
      <a:accent3>
        <a:srgbClr val="FFFFFF"/>
      </a:accent3>
      <a:accent4>
        <a:srgbClr val="000000"/>
      </a:accent4>
      <a:accent5>
        <a:srgbClr val="FFF6B8"/>
      </a:accent5>
      <a:accent6>
        <a:srgbClr val="000000"/>
      </a:accent6>
      <a:hlink>
        <a:srgbClr val="00B200"/>
      </a:hlink>
      <a:folHlink>
        <a:srgbClr val="703DFF"/>
      </a:folHlink>
    </a:clrScheme>
    <a:fontScheme name="Пастель">
      <a:majorFont>
        <a:latin typeface="Comic Sans MS"/>
        <a:ea typeface=""/>
        <a:cs typeface=""/>
      </a:majorFont>
      <a:minorFont>
        <a:latin typeface="Comic Sans MS"/>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Пастель 1">
        <a:dk1>
          <a:srgbClr val="000000"/>
        </a:dk1>
        <a:lt1>
          <a:srgbClr val="FFFFFF"/>
        </a:lt1>
        <a:dk2>
          <a:srgbClr val="FF0000"/>
        </a:dk2>
        <a:lt2>
          <a:srgbClr val="FFB800"/>
        </a:lt2>
        <a:accent1>
          <a:srgbClr val="FFEF66"/>
        </a:accent1>
        <a:accent2>
          <a:srgbClr val="000000"/>
        </a:accent2>
        <a:accent3>
          <a:srgbClr val="FFFFFF"/>
        </a:accent3>
        <a:accent4>
          <a:srgbClr val="000000"/>
        </a:accent4>
        <a:accent5>
          <a:srgbClr val="FFF6B8"/>
        </a:accent5>
        <a:accent6>
          <a:srgbClr val="000000"/>
        </a:accent6>
        <a:hlink>
          <a:srgbClr val="00B200"/>
        </a:hlink>
        <a:folHlink>
          <a:srgbClr val="703DFF"/>
        </a:folHlink>
      </a:clrScheme>
      <a:clrMap bg1="lt1" tx1="dk1" bg2="lt2" tx2="dk2" accent1="accent1" accent2="accent2" accent3="accent3" accent4="accent4" accent5="accent5" accent6="accent6" hlink="hlink" folHlink="folHlink"/>
    </a:extraClrScheme>
    <a:extraClrScheme>
      <a:clrScheme name="Пастель 2">
        <a:dk1>
          <a:srgbClr val="000000"/>
        </a:dk1>
        <a:lt1>
          <a:srgbClr val="FFFFFF"/>
        </a:lt1>
        <a:dk2>
          <a:srgbClr val="000000"/>
        </a:dk2>
        <a:lt2>
          <a:srgbClr val="99CCFF"/>
        </a:lt2>
        <a:accent1>
          <a:srgbClr val="CCCCFF"/>
        </a:accent1>
        <a:accent2>
          <a:srgbClr val="000066"/>
        </a:accent2>
        <a:accent3>
          <a:srgbClr val="FFFFFF"/>
        </a:accent3>
        <a:accent4>
          <a:srgbClr val="000000"/>
        </a:accent4>
        <a:accent5>
          <a:srgbClr val="E2E2FF"/>
        </a:accent5>
        <a:accent6>
          <a:srgbClr val="00005C"/>
        </a:accent6>
        <a:hlink>
          <a:srgbClr val="00B200"/>
        </a:hlink>
        <a:folHlink>
          <a:srgbClr val="CCFF33"/>
        </a:folHlink>
      </a:clrScheme>
      <a:clrMap bg1="lt1" tx1="dk1" bg2="lt2" tx2="dk2" accent1="accent1" accent2="accent2" accent3="accent3" accent4="accent4" accent5="accent5" accent6="accent6" hlink="hlink" folHlink="folHlink"/>
    </a:extraClrScheme>
    <a:extraClrScheme>
      <a:clrScheme name="Пастель 3">
        <a:dk1>
          <a:srgbClr val="000000"/>
        </a:dk1>
        <a:lt1>
          <a:srgbClr val="FFFFFF"/>
        </a:lt1>
        <a:dk2>
          <a:srgbClr val="000000"/>
        </a:dk2>
        <a:lt2>
          <a:srgbClr val="3399FF"/>
        </a:lt2>
        <a:accent1>
          <a:srgbClr val="CCECFF"/>
        </a:accent1>
        <a:accent2>
          <a:srgbClr val="008080"/>
        </a:accent2>
        <a:accent3>
          <a:srgbClr val="FFFFFF"/>
        </a:accent3>
        <a:accent4>
          <a:srgbClr val="000000"/>
        </a:accent4>
        <a:accent5>
          <a:srgbClr val="E2F4FF"/>
        </a:accent5>
        <a:accent6>
          <a:srgbClr val="007373"/>
        </a:accent6>
        <a:hlink>
          <a:srgbClr val="009999"/>
        </a:hlink>
        <a:folHlink>
          <a:srgbClr val="3366CC"/>
        </a:folHlink>
      </a:clrScheme>
      <a:clrMap bg1="lt1" tx1="dk1" bg2="lt2" tx2="dk2" accent1="accent1" accent2="accent2" accent3="accent3" accent4="accent4" accent5="accent5" accent6="accent6" hlink="hlink" folHlink="folHlink"/>
    </a:extraClrScheme>
    <a:extraClrScheme>
      <a:clrScheme name="Пастель 4">
        <a:dk1>
          <a:srgbClr val="808000"/>
        </a:dk1>
        <a:lt1>
          <a:srgbClr val="FFFFFF"/>
        </a:lt1>
        <a:dk2>
          <a:srgbClr val="336600"/>
        </a:dk2>
        <a:lt2>
          <a:srgbClr val="FFFFFF"/>
        </a:lt2>
        <a:accent1>
          <a:srgbClr val="99CC00"/>
        </a:accent1>
        <a:accent2>
          <a:srgbClr val="003300"/>
        </a:accent2>
        <a:accent3>
          <a:srgbClr val="ADB8AA"/>
        </a:accent3>
        <a:accent4>
          <a:srgbClr val="DADADA"/>
        </a:accent4>
        <a:accent5>
          <a:srgbClr val="CAE2AA"/>
        </a:accent5>
        <a:accent6>
          <a:srgbClr val="002D00"/>
        </a:accent6>
        <a:hlink>
          <a:srgbClr val="CCCC00"/>
        </a:hlink>
        <a:folHlink>
          <a:srgbClr val="CCFF33"/>
        </a:folHlink>
      </a:clrScheme>
      <a:clrMap bg1="dk2" tx1="lt1" bg2="dk1" tx2="lt2" accent1="accent1" accent2="accent2" accent3="accent3" accent4="accent4" accent5="accent5" accent6="accent6" hlink="hlink" folHlink="folHlink"/>
    </a:extraClrScheme>
    <a:extraClrScheme>
      <a:clrScheme name="Пастель 5">
        <a:dk1>
          <a:srgbClr val="808080"/>
        </a:dk1>
        <a:lt1>
          <a:srgbClr val="FFFFFF"/>
        </a:lt1>
        <a:dk2>
          <a:srgbClr val="003366"/>
        </a:dk2>
        <a:lt2>
          <a:srgbClr val="CCECFF"/>
        </a:lt2>
        <a:accent1>
          <a:srgbClr val="33CCCC"/>
        </a:accent1>
        <a:accent2>
          <a:srgbClr val="006699"/>
        </a:accent2>
        <a:accent3>
          <a:srgbClr val="AAADB8"/>
        </a:accent3>
        <a:accent4>
          <a:srgbClr val="DADADA"/>
        </a:accent4>
        <a:accent5>
          <a:srgbClr val="ADE2E2"/>
        </a:accent5>
        <a:accent6>
          <a:srgbClr val="005C8A"/>
        </a:accent6>
        <a:hlink>
          <a:srgbClr val="00FFFF"/>
        </a:hlink>
        <a:folHlink>
          <a:srgbClr val="0000FF"/>
        </a:folHlink>
      </a:clrScheme>
      <a:clrMap bg1="dk2" tx1="lt1" bg2="dk1" tx2="lt2" accent1="accent1" accent2="accent2" accent3="accent3" accent4="accent4" accent5="accent5" accent6="accent6" hlink="hlink" folHlink="folHlink"/>
    </a:extraClrScheme>
    <a:extraClrScheme>
      <a:clrScheme name="Пастель 6">
        <a:dk1>
          <a:srgbClr val="6666FF"/>
        </a:dk1>
        <a:lt1>
          <a:srgbClr val="FFFFFF"/>
        </a:lt1>
        <a:dk2>
          <a:srgbClr val="000066"/>
        </a:dk2>
        <a:lt2>
          <a:srgbClr val="FFFFFF"/>
        </a:lt2>
        <a:accent1>
          <a:srgbClr val="33CCFF"/>
        </a:accent1>
        <a:accent2>
          <a:srgbClr val="0000FF"/>
        </a:accent2>
        <a:accent3>
          <a:srgbClr val="AAAAB8"/>
        </a:accent3>
        <a:accent4>
          <a:srgbClr val="DADADA"/>
        </a:accent4>
        <a:accent5>
          <a:srgbClr val="ADE2FF"/>
        </a:accent5>
        <a:accent6>
          <a:srgbClr val="0000E7"/>
        </a:accent6>
        <a:hlink>
          <a:srgbClr val="FFFF99"/>
        </a:hlink>
        <a:folHlink>
          <a:srgbClr val="FFCC00"/>
        </a:folHlink>
      </a:clrScheme>
      <a:clrMap bg1="dk2" tx1="lt1" bg2="dk1" tx2="lt2" accent1="accent1" accent2="accent2" accent3="accent3" accent4="accent4" accent5="accent5" accent6="accent6" hlink="hlink" folHlink="folHlink"/>
    </a:extraClrScheme>
    <a:extraClrScheme>
      <a:clrScheme name="Пастель 7">
        <a:dk1>
          <a:srgbClr val="000000"/>
        </a:dk1>
        <a:lt1>
          <a:srgbClr val="FFFFFF"/>
        </a:lt1>
        <a:dk2>
          <a:srgbClr val="800080"/>
        </a:dk2>
        <a:lt2>
          <a:srgbClr val="FFFFFF"/>
        </a:lt2>
        <a:accent1>
          <a:srgbClr val="CC66FF"/>
        </a:accent1>
        <a:accent2>
          <a:srgbClr val="990099"/>
        </a:accent2>
        <a:accent3>
          <a:srgbClr val="C0AAC0"/>
        </a:accent3>
        <a:accent4>
          <a:srgbClr val="DADADA"/>
        </a:accent4>
        <a:accent5>
          <a:srgbClr val="E2B8FF"/>
        </a:accent5>
        <a:accent6>
          <a:srgbClr val="8A008A"/>
        </a:accent6>
        <a:hlink>
          <a:srgbClr val="FF9900"/>
        </a:hlink>
        <a:folHlink>
          <a:srgbClr val="FF3300"/>
        </a:folHlink>
      </a:clrScheme>
      <a:clrMap bg1="dk2" tx1="lt1" bg2="dk1" tx2="lt2" accent1="accent1" accent2="accent2" accent3="accent3" accent4="accent4" accent5="accent5" accent6="accent6" hlink="hlink" folHlink="folHlink"/>
    </a:extraClrScheme>
    <a:extraClrScheme>
      <a:clrScheme name="Пастель 8">
        <a:dk1>
          <a:srgbClr val="FF3300"/>
        </a:dk1>
        <a:lt1>
          <a:srgbClr val="FFFFFF"/>
        </a:lt1>
        <a:dk2>
          <a:srgbClr val="800000"/>
        </a:dk2>
        <a:lt2>
          <a:srgbClr val="FFFFCC"/>
        </a:lt2>
        <a:accent1>
          <a:srgbClr val="FF7C80"/>
        </a:accent1>
        <a:accent2>
          <a:srgbClr val="990000"/>
        </a:accent2>
        <a:accent3>
          <a:srgbClr val="C0AAAA"/>
        </a:accent3>
        <a:accent4>
          <a:srgbClr val="DADADA"/>
        </a:accent4>
        <a:accent5>
          <a:srgbClr val="FFBFC0"/>
        </a:accent5>
        <a:accent6>
          <a:srgbClr val="8A0000"/>
        </a:accent6>
        <a:hlink>
          <a:srgbClr val="FF66CC"/>
        </a:hlink>
        <a:folHlink>
          <a:srgbClr val="FFCC0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4_Пастель">
  <a:themeElements>
    <a:clrScheme name="Пастель 1">
      <a:dk1>
        <a:srgbClr val="000000"/>
      </a:dk1>
      <a:lt1>
        <a:srgbClr val="FFFFFF"/>
      </a:lt1>
      <a:dk2>
        <a:srgbClr val="FF0000"/>
      </a:dk2>
      <a:lt2>
        <a:srgbClr val="FFB800"/>
      </a:lt2>
      <a:accent1>
        <a:srgbClr val="FFEF66"/>
      </a:accent1>
      <a:accent2>
        <a:srgbClr val="000000"/>
      </a:accent2>
      <a:accent3>
        <a:srgbClr val="FFFFFF"/>
      </a:accent3>
      <a:accent4>
        <a:srgbClr val="000000"/>
      </a:accent4>
      <a:accent5>
        <a:srgbClr val="FFF6B8"/>
      </a:accent5>
      <a:accent6>
        <a:srgbClr val="000000"/>
      </a:accent6>
      <a:hlink>
        <a:srgbClr val="00B200"/>
      </a:hlink>
      <a:folHlink>
        <a:srgbClr val="703DFF"/>
      </a:folHlink>
    </a:clrScheme>
    <a:fontScheme name="Пастель">
      <a:majorFont>
        <a:latin typeface="Comic Sans MS"/>
        <a:ea typeface=""/>
        <a:cs typeface=""/>
      </a:majorFont>
      <a:minorFont>
        <a:latin typeface="Comic Sans MS"/>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Пастель 1">
        <a:dk1>
          <a:srgbClr val="000000"/>
        </a:dk1>
        <a:lt1>
          <a:srgbClr val="FFFFFF"/>
        </a:lt1>
        <a:dk2>
          <a:srgbClr val="FF0000"/>
        </a:dk2>
        <a:lt2>
          <a:srgbClr val="FFB800"/>
        </a:lt2>
        <a:accent1>
          <a:srgbClr val="FFEF66"/>
        </a:accent1>
        <a:accent2>
          <a:srgbClr val="000000"/>
        </a:accent2>
        <a:accent3>
          <a:srgbClr val="FFFFFF"/>
        </a:accent3>
        <a:accent4>
          <a:srgbClr val="000000"/>
        </a:accent4>
        <a:accent5>
          <a:srgbClr val="FFF6B8"/>
        </a:accent5>
        <a:accent6>
          <a:srgbClr val="000000"/>
        </a:accent6>
        <a:hlink>
          <a:srgbClr val="00B200"/>
        </a:hlink>
        <a:folHlink>
          <a:srgbClr val="703DFF"/>
        </a:folHlink>
      </a:clrScheme>
      <a:clrMap bg1="lt1" tx1="dk1" bg2="lt2" tx2="dk2" accent1="accent1" accent2="accent2" accent3="accent3" accent4="accent4" accent5="accent5" accent6="accent6" hlink="hlink" folHlink="folHlink"/>
    </a:extraClrScheme>
    <a:extraClrScheme>
      <a:clrScheme name="Пастель 2">
        <a:dk1>
          <a:srgbClr val="000000"/>
        </a:dk1>
        <a:lt1>
          <a:srgbClr val="FFFFFF"/>
        </a:lt1>
        <a:dk2>
          <a:srgbClr val="000000"/>
        </a:dk2>
        <a:lt2>
          <a:srgbClr val="99CCFF"/>
        </a:lt2>
        <a:accent1>
          <a:srgbClr val="CCCCFF"/>
        </a:accent1>
        <a:accent2>
          <a:srgbClr val="000066"/>
        </a:accent2>
        <a:accent3>
          <a:srgbClr val="FFFFFF"/>
        </a:accent3>
        <a:accent4>
          <a:srgbClr val="000000"/>
        </a:accent4>
        <a:accent5>
          <a:srgbClr val="E2E2FF"/>
        </a:accent5>
        <a:accent6>
          <a:srgbClr val="00005C"/>
        </a:accent6>
        <a:hlink>
          <a:srgbClr val="00B200"/>
        </a:hlink>
        <a:folHlink>
          <a:srgbClr val="CCFF33"/>
        </a:folHlink>
      </a:clrScheme>
      <a:clrMap bg1="lt1" tx1="dk1" bg2="lt2" tx2="dk2" accent1="accent1" accent2="accent2" accent3="accent3" accent4="accent4" accent5="accent5" accent6="accent6" hlink="hlink" folHlink="folHlink"/>
    </a:extraClrScheme>
    <a:extraClrScheme>
      <a:clrScheme name="Пастель 3">
        <a:dk1>
          <a:srgbClr val="000000"/>
        </a:dk1>
        <a:lt1>
          <a:srgbClr val="FFFFFF"/>
        </a:lt1>
        <a:dk2>
          <a:srgbClr val="000000"/>
        </a:dk2>
        <a:lt2>
          <a:srgbClr val="3399FF"/>
        </a:lt2>
        <a:accent1>
          <a:srgbClr val="CCECFF"/>
        </a:accent1>
        <a:accent2>
          <a:srgbClr val="008080"/>
        </a:accent2>
        <a:accent3>
          <a:srgbClr val="FFFFFF"/>
        </a:accent3>
        <a:accent4>
          <a:srgbClr val="000000"/>
        </a:accent4>
        <a:accent5>
          <a:srgbClr val="E2F4FF"/>
        </a:accent5>
        <a:accent6>
          <a:srgbClr val="007373"/>
        </a:accent6>
        <a:hlink>
          <a:srgbClr val="009999"/>
        </a:hlink>
        <a:folHlink>
          <a:srgbClr val="3366CC"/>
        </a:folHlink>
      </a:clrScheme>
      <a:clrMap bg1="lt1" tx1="dk1" bg2="lt2" tx2="dk2" accent1="accent1" accent2="accent2" accent3="accent3" accent4="accent4" accent5="accent5" accent6="accent6" hlink="hlink" folHlink="folHlink"/>
    </a:extraClrScheme>
    <a:extraClrScheme>
      <a:clrScheme name="Пастель 4">
        <a:dk1>
          <a:srgbClr val="808000"/>
        </a:dk1>
        <a:lt1>
          <a:srgbClr val="FFFFFF"/>
        </a:lt1>
        <a:dk2>
          <a:srgbClr val="336600"/>
        </a:dk2>
        <a:lt2>
          <a:srgbClr val="FFFFFF"/>
        </a:lt2>
        <a:accent1>
          <a:srgbClr val="99CC00"/>
        </a:accent1>
        <a:accent2>
          <a:srgbClr val="003300"/>
        </a:accent2>
        <a:accent3>
          <a:srgbClr val="ADB8AA"/>
        </a:accent3>
        <a:accent4>
          <a:srgbClr val="DADADA"/>
        </a:accent4>
        <a:accent5>
          <a:srgbClr val="CAE2AA"/>
        </a:accent5>
        <a:accent6>
          <a:srgbClr val="002D00"/>
        </a:accent6>
        <a:hlink>
          <a:srgbClr val="CCCC00"/>
        </a:hlink>
        <a:folHlink>
          <a:srgbClr val="CCFF33"/>
        </a:folHlink>
      </a:clrScheme>
      <a:clrMap bg1="dk2" tx1="lt1" bg2="dk1" tx2="lt2" accent1="accent1" accent2="accent2" accent3="accent3" accent4="accent4" accent5="accent5" accent6="accent6" hlink="hlink" folHlink="folHlink"/>
    </a:extraClrScheme>
    <a:extraClrScheme>
      <a:clrScheme name="Пастель 5">
        <a:dk1>
          <a:srgbClr val="808080"/>
        </a:dk1>
        <a:lt1>
          <a:srgbClr val="FFFFFF"/>
        </a:lt1>
        <a:dk2>
          <a:srgbClr val="003366"/>
        </a:dk2>
        <a:lt2>
          <a:srgbClr val="CCECFF"/>
        </a:lt2>
        <a:accent1>
          <a:srgbClr val="33CCCC"/>
        </a:accent1>
        <a:accent2>
          <a:srgbClr val="006699"/>
        </a:accent2>
        <a:accent3>
          <a:srgbClr val="AAADB8"/>
        </a:accent3>
        <a:accent4>
          <a:srgbClr val="DADADA"/>
        </a:accent4>
        <a:accent5>
          <a:srgbClr val="ADE2E2"/>
        </a:accent5>
        <a:accent6>
          <a:srgbClr val="005C8A"/>
        </a:accent6>
        <a:hlink>
          <a:srgbClr val="00FFFF"/>
        </a:hlink>
        <a:folHlink>
          <a:srgbClr val="0000FF"/>
        </a:folHlink>
      </a:clrScheme>
      <a:clrMap bg1="dk2" tx1="lt1" bg2="dk1" tx2="lt2" accent1="accent1" accent2="accent2" accent3="accent3" accent4="accent4" accent5="accent5" accent6="accent6" hlink="hlink" folHlink="folHlink"/>
    </a:extraClrScheme>
    <a:extraClrScheme>
      <a:clrScheme name="Пастель 6">
        <a:dk1>
          <a:srgbClr val="6666FF"/>
        </a:dk1>
        <a:lt1>
          <a:srgbClr val="FFFFFF"/>
        </a:lt1>
        <a:dk2>
          <a:srgbClr val="000066"/>
        </a:dk2>
        <a:lt2>
          <a:srgbClr val="FFFFFF"/>
        </a:lt2>
        <a:accent1>
          <a:srgbClr val="33CCFF"/>
        </a:accent1>
        <a:accent2>
          <a:srgbClr val="0000FF"/>
        </a:accent2>
        <a:accent3>
          <a:srgbClr val="AAAAB8"/>
        </a:accent3>
        <a:accent4>
          <a:srgbClr val="DADADA"/>
        </a:accent4>
        <a:accent5>
          <a:srgbClr val="ADE2FF"/>
        </a:accent5>
        <a:accent6>
          <a:srgbClr val="0000E7"/>
        </a:accent6>
        <a:hlink>
          <a:srgbClr val="FFFF99"/>
        </a:hlink>
        <a:folHlink>
          <a:srgbClr val="FFCC00"/>
        </a:folHlink>
      </a:clrScheme>
      <a:clrMap bg1="dk2" tx1="lt1" bg2="dk1" tx2="lt2" accent1="accent1" accent2="accent2" accent3="accent3" accent4="accent4" accent5="accent5" accent6="accent6" hlink="hlink" folHlink="folHlink"/>
    </a:extraClrScheme>
    <a:extraClrScheme>
      <a:clrScheme name="Пастель 7">
        <a:dk1>
          <a:srgbClr val="000000"/>
        </a:dk1>
        <a:lt1>
          <a:srgbClr val="FFFFFF"/>
        </a:lt1>
        <a:dk2>
          <a:srgbClr val="800080"/>
        </a:dk2>
        <a:lt2>
          <a:srgbClr val="FFFFFF"/>
        </a:lt2>
        <a:accent1>
          <a:srgbClr val="CC66FF"/>
        </a:accent1>
        <a:accent2>
          <a:srgbClr val="990099"/>
        </a:accent2>
        <a:accent3>
          <a:srgbClr val="C0AAC0"/>
        </a:accent3>
        <a:accent4>
          <a:srgbClr val="DADADA"/>
        </a:accent4>
        <a:accent5>
          <a:srgbClr val="E2B8FF"/>
        </a:accent5>
        <a:accent6>
          <a:srgbClr val="8A008A"/>
        </a:accent6>
        <a:hlink>
          <a:srgbClr val="FF9900"/>
        </a:hlink>
        <a:folHlink>
          <a:srgbClr val="FF3300"/>
        </a:folHlink>
      </a:clrScheme>
      <a:clrMap bg1="dk2" tx1="lt1" bg2="dk1" tx2="lt2" accent1="accent1" accent2="accent2" accent3="accent3" accent4="accent4" accent5="accent5" accent6="accent6" hlink="hlink" folHlink="folHlink"/>
    </a:extraClrScheme>
    <a:extraClrScheme>
      <a:clrScheme name="Пастель 8">
        <a:dk1>
          <a:srgbClr val="FF3300"/>
        </a:dk1>
        <a:lt1>
          <a:srgbClr val="FFFFFF"/>
        </a:lt1>
        <a:dk2>
          <a:srgbClr val="800000"/>
        </a:dk2>
        <a:lt2>
          <a:srgbClr val="FFFFCC"/>
        </a:lt2>
        <a:accent1>
          <a:srgbClr val="FF7C80"/>
        </a:accent1>
        <a:accent2>
          <a:srgbClr val="990000"/>
        </a:accent2>
        <a:accent3>
          <a:srgbClr val="C0AAAA"/>
        </a:accent3>
        <a:accent4>
          <a:srgbClr val="DADADA"/>
        </a:accent4>
        <a:accent5>
          <a:srgbClr val="FFBFC0"/>
        </a:accent5>
        <a:accent6>
          <a:srgbClr val="8A0000"/>
        </a:accent6>
        <a:hlink>
          <a:srgbClr val="FF66CC"/>
        </a:hlink>
        <a:folHlink>
          <a:srgbClr val="FFCC00"/>
        </a:folHlink>
      </a:clrScheme>
      <a:clrMap bg1="dk2" tx1="lt1" bg2="dk1" tx2="lt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5_Пастель">
  <a:themeElements>
    <a:clrScheme name="Пастель 1">
      <a:dk1>
        <a:srgbClr val="000000"/>
      </a:dk1>
      <a:lt1>
        <a:srgbClr val="FFFFFF"/>
      </a:lt1>
      <a:dk2>
        <a:srgbClr val="FF0000"/>
      </a:dk2>
      <a:lt2>
        <a:srgbClr val="FFB800"/>
      </a:lt2>
      <a:accent1>
        <a:srgbClr val="FFEF66"/>
      </a:accent1>
      <a:accent2>
        <a:srgbClr val="000000"/>
      </a:accent2>
      <a:accent3>
        <a:srgbClr val="FFFFFF"/>
      </a:accent3>
      <a:accent4>
        <a:srgbClr val="000000"/>
      </a:accent4>
      <a:accent5>
        <a:srgbClr val="FFF6B8"/>
      </a:accent5>
      <a:accent6>
        <a:srgbClr val="000000"/>
      </a:accent6>
      <a:hlink>
        <a:srgbClr val="00B200"/>
      </a:hlink>
      <a:folHlink>
        <a:srgbClr val="703DFF"/>
      </a:folHlink>
    </a:clrScheme>
    <a:fontScheme name="Пастель">
      <a:majorFont>
        <a:latin typeface="Comic Sans MS"/>
        <a:ea typeface=""/>
        <a:cs typeface=""/>
      </a:majorFont>
      <a:minorFont>
        <a:latin typeface="Comic Sans MS"/>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Пастель 1">
        <a:dk1>
          <a:srgbClr val="000000"/>
        </a:dk1>
        <a:lt1>
          <a:srgbClr val="FFFFFF"/>
        </a:lt1>
        <a:dk2>
          <a:srgbClr val="FF0000"/>
        </a:dk2>
        <a:lt2>
          <a:srgbClr val="FFB800"/>
        </a:lt2>
        <a:accent1>
          <a:srgbClr val="FFEF66"/>
        </a:accent1>
        <a:accent2>
          <a:srgbClr val="000000"/>
        </a:accent2>
        <a:accent3>
          <a:srgbClr val="FFFFFF"/>
        </a:accent3>
        <a:accent4>
          <a:srgbClr val="000000"/>
        </a:accent4>
        <a:accent5>
          <a:srgbClr val="FFF6B8"/>
        </a:accent5>
        <a:accent6>
          <a:srgbClr val="000000"/>
        </a:accent6>
        <a:hlink>
          <a:srgbClr val="00B200"/>
        </a:hlink>
        <a:folHlink>
          <a:srgbClr val="703DFF"/>
        </a:folHlink>
      </a:clrScheme>
      <a:clrMap bg1="lt1" tx1="dk1" bg2="lt2" tx2="dk2" accent1="accent1" accent2="accent2" accent3="accent3" accent4="accent4" accent5="accent5" accent6="accent6" hlink="hlink" folHlink="folHlink"/>
    </a:extraClrScheme>
    <a:extraClrScheme>
      <a:clrScheme name="Пастель 2">
        <a:dk1>
          <a:srgbClr val="000000"/>
        </a:dk1>
        <a:lt1>
          <a:srgbClr val="FFFFFF"/>
        </a:lt1>
        <a:dk2>
          <a:srgbClr val="000000"/>
        </a:dk2>
        <a:lt2>
          <a:srgbClr val="99CCFF"/>
        </a:lt2>
        <a:accent1>
          <a:srgbClr val="CCCCFF"/>
        </a:accent1>
        <a:accent2>
          <a:srgbClr val="000066"/>
        </a:accent2>
        <a:accent3>
          <a:srgbClr val="FFFFFF"/>
        </a:accent3>
        <a:accent4>
          <a:srgbClr val="000000"/>
        </a:accent4>
        <a:accent5>
          <a:srgbClr val="E2E2FF"/>
        </a:accent5>
        <a:accent6>
          <a:srgbClr val="00005C"/>
        </a:accent6>
        <a:hlink>
          <a:srgbClr val="00B200"/>
        </a:hlink>
        <a:folHlink>
          <a:srgbClr val="CCFF33"/>
        </a:folHlink>
      </a:clrScheme>
      <a:clrMap bg1="lt1" tx1="dk1" bg2="lt2" tx2="dk2" accent1="accent1" accent2="accent2" accent3="accent3" accent4="accent4" accent5="accent5" accent6="accent6" hlink="hlink" folHlink="folHlink"/>
    </a:extraClrScheme>
    <a:extraClrScheme>
      <a:clrScheme name="Пастель 3">
        <a:dk1>
          <a:srgbClr val="000000"/>
        </a:dk1>
        <a:lt1>
          <a:srgbClr val="FFFFFF"/>
        </a:lt1>
        <a:dk2>
          <a:srgbClr val="000000"/>
        </a:dk2>
        <a:lt2>
          <a:srgbClr val="3399FF"/>
        </a:lt2>
        <a:accent1>
          <a:srgbClr val="CCECFF"/>
        </a:accent1>
        <a:accent2>
          <a:srgbClr val="008080"/>
        </a:accent2>
        <a:accent3>
          <a:srgbClr val="FFFFFF"/>
        </a:accent3>
        <a:accent4>
          <a:srgbClr val="000000"/>
        </a:accent4>
        <a:accent5>
          <a:srgbClr val="E2F4FF"/>
        </a:accent5>
        <a:accent6>
          <a:srgbClr val="007373"/>
        </a:accent6>
        <a:hlink>
          <a:srgbClr val="009999"/>
        </a:hlink>
        <a:folHlink>
          <a:srgbClr val="3366CC"/>
        </a:folHlink>
      </a:clrScheme>
      <a:clrMap bg1="lt1" tx1="dk1" bg2="lt2" tx2="dk2" accent1="accent1" accent2="accent2" accent3="accent3" accent4="accent4" accent5="accent5" accent6="accent6" hlink="hlink" folHlink="folHlink"/>
    </a:extraClrScheme>
    <a:extraClrScheme>
      <a:clrScheme name="Пастель 4">
        <a:dk1>
          <a:srgbClr val="808000"/>
        </a:dk1>
        <a:lt1>
          <a:srgbClr val="FFFFFF"/>
        </a:lt1>
        <a:dk2>
          <a:srgbClr val="336600"/>
        </a:dk2>
        <a:lt2>
          <a:srgbClr val="FFFFFF"/>
        </a:lt2>
        <a:accent1>
          <a:srgbClr val="99CC00"/>
        </a:accent1>
        <a:accent2>
          <a:srgbClr val="003300"/>
        </a:accent2>
        <a:accent3>
          <a:srgbClr val="ADB8AA"/>
        </a:accent3>
        <a:accent4>
          <a:srgbClr val="DADADA"/>
        </a:accent4>
        <a:accent5>
          <a:srgbClr val="CAE2AA"/>
        </a:accent5>
        <a:accent6>
          <a:srgbClr val="002D00"/>
        </a:accent6>
        <a:hlink>
          <a:srgbClr val="CCCC00"/>
        </a:hlink>
        <a:folHlink>
          <a:srgbClr val="CCFF33"/>
        </a:folHlink>
      </a:clrScheme>
      <a:clrMap bg1="dk2" tx1="lt1" bg2="dk1" tx2="lt2" accent1="accent1" accent2="accent2" accent3="accent3" accent4="accent4" accent5="accent5" accent6="accent6" hlink="hlink" folHlink="folHlink"/>
    </a:extraClrScheme>
    <a:extraClrScheme>
      <a:clrScheme name="Пастель 5">
        <a:dk1>
          <a:srgbClr val="808080"/>
        </a:dk1>
        <a:lt1>
          <a:srgbClr val="FFFFFF"/>
        </a:lt1>
        <a:dk2>
          <a:srgbClr val="003366"/>
        </a:dk2>
        <a:lt2>
          <a:srgbClr val="CCECFF"/>
        </a:lt2>
        <a:accent1>
          <a:srgbClr val="33CCCC"/>
        </a:accent1>
        <a:accent2>
          <a:srgbClr val="006699"/>
        </a:accent2>
        <a:accent3>
          <a:srgbClr val="AAADB8"/>
        </a:accent3>
        <a:accent4>
          <a:srgbClr val="DADADA"/>
        </a:accent4>
        <a:accent5>
          <a:srgbClr val="ADE2E2"/>
        </a:accent5>
        <a:accent6>
          <a:srgbClr val="005C8A"/>
        </a:accent6>
        <a:hlink>
          <a:srgbClr val="00FFFF"/>
        </a:hlink>
        <a:folHlink>
          <a:srgbClr val="0000FF"/>
        </a:folHlink>
      </a:clrScheme>
      <a:clrMap bg1="dk2" tx1="lt1" bg2="dk1" tx2="lt2" accent1="accent1" accent2="accent2" accent3="accent3" accent4="accent4" accent5="accent5" accent6="accent6" hlink="hlink" folHlink="folHlink"/>
    </a:extraClrScheme>
    <a:extraClrScheme>
      <a:clrScheme name="Пастель 6">
        <a:dk1>
          <a:srgbClr val="6666FF"/>
        </a:dk1>
        <a:lt1>
          <a:srgbClr val="FFFFFF"/>
        </a:lt1>
        <a:dk2>
          <a:srgbClr val="000066"/>
        </a:dk2>
        <a:lt2>
          <a:srgbClr val="FFFFFF"/>
        </a:lt2>
        <a:accent1>
          <a:srgbClr val="33CCFF"/>
        </a:accent1>
        <a:accent2>
          <a:srgbClr val="0000FF"/>
        </a:accent2>
        <a:accent3>
          <a:srgbClr val="AAAAB8"/>
        </a:accent3>
        <a:accent4>
          <a:srgbClr val="DADADA"/>
        </a:accent4>
        <a:accent5>
          <a:srgbClr val="ADE2FF"/>
        </a:accent5>
        <a:accent6>
          <a:srgbClr val="0000E7"/>
        </a:accent6>
        <a:hlink>
          <a:srgbClr val="FFFF99"/>
        </a:hlink>
        <a:folHlink>
          <a:srgbClr val="FFCC00"/>
        </a:folHlink>
      </a:clrScheme>
      <a:clrMap bg1="dk2" tx1="lt1" bg2="dk1" tx2="lt2" accent1="accent1" accent2="accent2" accent3="accent3" accent4="accent4" accent5="accent5" accent6="accent6" hlink="hlink" folHlink="folHlink"/>
    </a:extraClrScheme>
    <a:extraClrScheme>
      <a:clrScheme name="Пастель 7">
        <a:dk1>
          <a:srgbClr val="000000"/>
        </a:dk1>
        <a:lt1>
          <a:srgbClr val="FFFFFF"/>
        </a:lt1>
        <a:dk2>
          <a:srgbClr val="800080"/>
        </a:dk2>
        <a:lt2>
          <a:srgbClr val="FFFFFF"/>
        </a:lt2>
        <a:accent1>
          <a:srgbClr val="CC66FF"/>
        </a:accent1>
        <a:accent2>
          <a:srgbClr val="990099"/>
        </a:accent2>
        <a:accent3>
          <a:srgbClr val="C0AAC0"/>
        </a:accent3>
        <a:accent4>
          <a:srgbClr val="DADADA"/>
        </a:accent4>
        <a:accent5>
          <a:srgbClr val="E2B8FF"/>
        </a:accent5>
        <a:accent6>
          <a:srgbClr val="8A008A"/>
        </a:accent6>
        <a:hlink>
          <a:srgbClr val="FF9900"/>
        </a:hlink>
        <a:folHlink>
          <a:srgbClr val="FF3300"/>
        </a:folHlink>
      </a:clrScheme>
      <a:clrMap bg1="dk2" tx1="lt1" bg2="dk1" tx2="lt2" accent1="accent1" accent2="accent2" accent3="accent3" accent4="accent4" accent5="accent5" accent6="accent6" hlink="hlink" folHlink="folHlink"/>
    </a:extraClrScheme>
    <a:extraClrScheme>
      <a:clrScheme name="Пастель 8">
        <a:dk1>
          <a:srgbClr val="FF3300"/>
        </a:dk1>
        <a:lt1>
          <a:srgbClr val="FFFFFF"/>
        </a:lt1>
        <a:dk2>
          <a:srgbClr val="800000"/>
        </a:dk2>
        <a:lt2>
          <a:srgbClr val="FFFFCC"/>
        </a:lt2>
        <a:accent1>
          <a:srgbClr val="FF7C80"/>
        </a:accent1>
        <a:accent2>
          <a:srgbClr val="990000"/>
        </a:accent2>
        <a:accent3>
          <a:srgbClr val="C0AAAA"/>
        </a:accent3>
        <a:accent4>
          <a:srgbClr val="DADADA"/>
        </a:accent4>
        <a:accent5>
          <a:srgbClr val="FFBFC0"/>
        </a:accent5>
        <a:accent6>
          <a:srgbClr val="8A0000"/>
        </a:accent6>
        <a:hlink>
          <a:srgbClr val="FF66CC"/>
        </a:hlink>
        <a:folHlink>
          <a:srgbClr val="FFCC00"/>
        </a:folHlink>
      </a:clrScheme>
      <a:clrMap bg1="dk2" tx1="lt1" bg2="dk1" tx2="lt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351</TotalTime>
  <Words>1431</Words>
  <Application>Microsoft Office PowerPoint</Application>
  <PresentationFormat>Экран (4:3)</PresentationFormat>
  <Paragraphs>82</Paragraphs>
  <Slides>21</Slides>
  <Notes>1</Notes>
  <HiddenSlides>0</HiddenSlides>
  <MMClips>0</MMClips>
  <ScaleCrop>false</ScaleCrop>
  <HeadingPairs>
    <vt:vector size="6" baseType="variant">
      <vt:variant>
        <vt:lpstr>Использованные шрифты</vt:lpstr>
      </vt:variant>
      <vt:variant>
        <vt:i4>5</vt:i4>
      </vt:variant>
      <vt:variant>
        <vt:lpstr>Тема</vt:lpstr>
      </vt:variant>
      <vt:variant>
        <vt:i4>6</vt:i4>
      </vt:variant>
      <vt:variant>
        <vt:lpstr>Заголовки слайдов</vt:lpstr>
      </vt:variant>
      <vt:variant>
        <vt:i4>21</vt:i4>
      </vt:variant>
    </vt:vector>
  </HeadingPairs>
  <TitlesOfParts>
    <vt:vector size="32" baseType="lpstr">
      <vt:lpstr>Comic Sans MS</vt:lpstr>
      <vt:lpstr>Arial</vt:lpstr>
      <vt:lpstr>Calibri</vt:lpstr>
      <vt:lpstr>Times New Roman</vt:lpstr>
      <vt:lpstr>Wingdings 2</vt:lpstr>
      <vt:lpstr>Пастель</vt:lpstr>
      <vt:lpstr>1_Пастель</vt:lpstr>
      <vt:lpstr>2_Пастель</vt:lpstr>
      <vt:lpstr>3_Пастель</vt:lpstr>
      <vt:lpstr>4_Пастель</vt:lpstr>
      <vt:lpstr>5_Пастель</vt:lpstr>
      <vt:lpstr>ВАША ПОМОЩЬ И ПОДДЕРЖКА РЕБЁНКУ ПРИ ПОДГОТОВКЕ К ЕГЭ и ГИА</vt:lpstr>
      <vt:lpstr>Часто ЭКЗАМЕН становится серьёзным  испытанием  не только для детей, но и для их родителей. </vt:lpstr>
      <vt:lpstr>Экзамен – это испытание</vt:lpstr>
      <vt:lpstr>Секреты успеха:</vt:lpstr>
      <vt:lpstr>Специально для родителей</vt:lpstr>
      <vt:lpstr>Слайд 6</vt:lpstr>
      <vt:lpstr>Специально для родителей</vt:lpstr>
      <vt:lpstr>Слайд 8</vt:lpstr>
      <vt:lpstr>Слайд 9</vt:lpstr>
      <vt:lpstr>Специально для родителей</vt:lpstr>
      <vt:lpstr> </vt:lpstr>
      <vt:lpstr>   Стратегии поддержки </vt:lpstr>
      <vt:lpstr>ТРЕВОЖНЫЕ ДЕТИ </vt:lpstr>
      <vt:lpstr>      Стратегии поддержки  </vt:lpstr>
      <vt:lpstr>НЕУВЕРЕННЫЕ ДЕТИ </vt:lpstr>
      <vt:lpstr>     Стратегии поддержки  </vt:lpstr>
      <vt:lpstr>ПЕРФЕКЦИОНИСТЫ И "ОТЛИЧНИКИ" </vt:lpstr>
      <vt:lpstr>      Стратегии поддержки </vt:lpstr>
      <vt:lpstr>ДЕТИ, ИСПЫТЫВАЮЩИЕ НЕДОСТАТОК ПРОИЗВОЛЬНОСТИ И САМООРГАНИЗАЦИИ </vt:lpstr>
      <vt:lpstr>        Стратегии поддержки  </vt:lpstr>
      <vt:lpstr>Слайд 21</vt:lpstr>
    </vt:vector>
  </TitlesOfParts>
  <Company>ГБОУ СОШ № 1909</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User</dc:creator>
  <cp:lastModifiedBy>admin</cp:lastModifiedBy>
  <cp:revision>16</cp:revision>
  <dcterms:created xsi:type="dcterms:W3CDTF">2014-02-18T13:43:01Z</dcterms:created>
  <dcterms:modified xsi:type="dcterms:W3CDTF">2022-01-24T05:31:02Z</dcterms:modified>
</cp:coreProperties>
</file>